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ink/ink10.xml" ContentType="application/inkml+xml"/>
  <Override PartName="/ppt/notesSlides/notesSlide1.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notesSlides/notesSlide2.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tags/tag7.xml" ContentType="application/vnd.openxmlformats-officedocument.presentationml.tags+xml"/>
  <Override PartName="/ppt/ink/ink2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4" r:id="rId1"/>
  </p:sldMasterIdLst>
  <p:notesMasterIdLst>
    <p:notesMasterId r:id="rId68"/>
  </p:notesMasterIdLst>
  <p:sldIdLst>
    <p:sldId id="302" r:id="rId2"/>
    <p:sldId id="371" r:id="rId3"/>
    <p:sldId id="257" r:id="rId4"/>
    <p:sldId id="260" r:id="rId5"/>
    <p:sldId id="304" r:id="rId6"/>
    <p:sldId id="307" r:id="rId7"/>
    <p:sldId id="264" r:id="rId8"/>
    <p:sldId id="316" r:id="rId9"/>
    <p:sldId id="317" r:id="rId10"/>
    <p:sldId id="313" r:id="rId11"/>
    <p:sldId id="312" r:id="rId12"/>
    <p:sldId id="314" r:id="rId13"/>
    <p:sldId id="315" r:id="rId14"/>
    <p:sldId id="374" r:id="rId15"/>
    <p:sldId id="297" r:id="rId16"/>
    <p:sldId id="259" r:id="rId17"/>
    <p:sldId id="261" r:id="rId18"/>
    <p:sldId id="319" r:id="rId19"/>
    <p:sldId id="324" r:id="rId20"/>
    <p:sldId id="358" r:id="rId21"/>
    <p:sldId id="266" r:id="rId22"/>
    <p:sldId id="321" r:id="rId23"/>
    <p:sldId id="372" r:id="rId24"/>
    <p:sldId id="320" r:id="rId25"/>
    <p:sldId id="269" r:id="rId26"/>
    <p:sldId id="322" r:id="rId27"/>
    <p:sldId id="274" r:id="rId28"/>
    <p:sldId id="373" r:id="rId29"/>
    <p:sldId id="275" r:id="rId30"/>
    <p:sldId id="326" r:id="rId31"/>
    <p:sldId id="277" r:id="rId32"/>
    <p:sldId id="334" r:id="rId33"/>
    <p:sldId id="337" r:id="rId34"/>
    <p:sldId id="336" r:id="rId35"/>
    <p:sldId id="339" r:id="rId36"/>
    <p:sldId id="340" r:id="rId37"/>
    <p:sldId id="281" r:id="rId38"/>
    <p:sldId id="338" r:id="rId39"/>
    <p:sldId id="342" r:id="rId40"/>
    <p:sldId id="377" r:id="rId41"/>
    <p:sldId id="282" r:id="rId42"/>
    <p:sldId id="283" r:id="rId43"/>
    <p:sldId id="345" r:id="rId44"/>
    <p:sldId id="284" r:id="rId45"/>
    <p:sldId id="286" r:id="rId46"/>
    <p:sldId id="346" r:id="rId47"/>
    <p:sldId id="359" r:id="rId48"/>
    <p:sldId id="349" r:id="rId49"/>
    <p:sldId id="350" r:id="rId50"/>
    <p:sldId id="375" r:id="rId51"/>
    <p:sldId id="376" r:id="rId52"/>
    <p:sldId id="355" r:id="rId53"/>
    <p:sldId id="367" r:id="rId54"/>
    <p:sldId id="368" r:id="rId55"/>
    <p:sldId id="369" r:id="rId56"/>
    <p:sldId id="360" r:id="rId57"/>
    <p:sldId id="361" r:id="rId58"/>
    <p:sldId id="363" r:id="rId59"/>
    <p:sldId id="362" r:id="rId60"/>
    <p:sldId id="364" r:id="rId61"/>
    <p:sldId id="378" r:id="rId62"/>
    <p:sldId id="379" r:id="rId63"/>
    <p:sldId id="380" r:id="rId64"/>
    <p:sldId id="381" r:id="rId65"/>
    <p:sldId id="382" r:id="rId66"/>
    <p:sldId id="383" r:id="rId67"/>
  </p:sldIdLst>
  <p:sldSz cx="9144000" cy="6858000" type="screen4x3"/>
  <p:notesSz cx="6858000" cy="9144000"/>
  <p:embeddedFontLst>
    <p:embeddedFont>
      <p:font typeface="Calibri" panose="020F0502020204030204" pitchFamily="34" charset="0"/>
      <p:regular r:id="rId69"/>
      <p:bold r:id="rId70"/>
      <p:italic r:id="rId71"/>
      <p:boldItalic r:id="rId72"/>
    </p:embeddedFont>
    <p:embeddedFont>
      <p:font typeface="Calibri Light" panose="020F0302020204030204" pitchFamily="34" charset="0"/>
      <p:regular r:id="rId73"/>
      <p:italic r:id="rId74"/>
    </p:embeddedFont>
    <p:embeddedFont>
      <p:font typeface="Cambria Math" panose="02040503050406030204" pitchFamily="18" charset="0"/>
      <p:regular r:id="rId75"/>
    </p:embeddedFont>
    <p:embeddedFont>
      <p:font typeface="Wingdings 2" panose="05020102010507070707" pitchFamily="18" charset="2"/>
      <p:regular r:id="rId7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43" autoAdjust="0"/>
    <p:restoredTop sz="94690" autoAdjust="0"/>
  </p:normalViewPr>
  <p:slideViewPr>
    <p:cSldViewPr>
      <p:cViewPr varScale="1">
        <p:scale>
          <a:sx n="82" d="100"/>
          <a:sy n="82" d="100"/>
        </p:scale>
        <p:origin x="1406"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6.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s>
</file>

<file path=ppt/ink/ink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28T19:15:51.116"/>
    </inkml:context>
    <inkml:brush xml:id="br0">
      <inkml:brushProperty name="width" value="0.05292" units="cm"/>
      <inkml:brushProperty name="height" value="0.05292" units="cm"/>
      <inkml:brushProperty name="color" value="#C00000"/>
    </inkml:brush>
  </inkml:definitions>
  <inkml:trace contextRef="#ctx0" brushRef="#br0">5308 4440 0,'25'0'15,"-25"-25"17,-25 25-1,50 0 78,-25 25-109,0 0 0,25 0 16,0 74-1,-25 0 1,24-25 0,-24 1-1,0-50 17,0 0-17,25-1 1,-25 1-16</inkml:trace>
  <inkml:trace contextRef="#ctx0" brushRef="#br0" timeOffset="1085">5531 4316 0,'0'-25'16,"0"0"0,-24 25-1,24-24 1,0-1-1,-25 0 1,0 0 47,0 25-48,0 0 1,1 0-16,-76 0 15,1 25 1,74 0-16,-24 24 16,24-24-1,0 25 1,-24-1 0,-1 26-1,50-1 1,-25-24-1,25-1 1,0-24-16,0 25 16,25-1-1,-25 26 1,0-1 0,25-24-1,0 0 1,-1-26-1,26 26 1,0-25 0,24-25 15,-74 25-31,50-25 16,-26 0-16,26 0 15,0 0 1,24-25-1,-24 0 1,-1 0 0,26-24-1,-75 24-15,24 0 16,1 0-16,0-24 16,0-26-1,-25-24 1,0 24-1,-25 1 1,25 49-16,-50-49 16,26 49-1,-26-25 1,-24 1 0,-26-1-16</inkml:trace>
  <inkml:trace contextRef="#ctx0" brushRef="#br0" timeOffset="14064.99">3547 10344 0,'0'24'297,"25"-24"-297,-25 25 16,0 25-1,25-25 1,-25 24 15,24 1 0,-24-1 1,0 1-17,25-25 1,-25 24-1,0-24 17,0-50 15,0 1-47,0-1 31,-25-25-31,25 25 15,0-24 1,-24 24 0,24-25-1,0 26-15,0-1 16,-25 25 0,25-25-1,25 50 79,-25 0-78,0-1 15,0 1-16,24 50 1,-24-51-16,25 76 16</inkml:trace>
  <inkml:trace contextRef="#ctx0" brushRef="#br0" timeOffset="18465.99">4316 10418 0,'0'-25'31,"25"25"-31,0 0 16,-25-25-1,24 25-15,1-24 16,50-1-1,-26 0 1,50-25 0,-24 26-1,-1-51 1,1 50 0,-50 1-1,49-26 1,-49 25-16,24 0 15,51-24 1,-1-26 0,-25 26-1,1 24 1,-51 25-16,51-50 16,-50 50-16,24-49 15,50-1 1,-24 0-1,-1 50 1,1-24 0,-26-1-1,51-25 1,-26 1 0,0 24 15,1-25-16,-26 25 1,26-24 0,49-1-1,-25 1 1,0-1 0,-24 25-1,-1 0 1,50-49-1,-25 24 1,1 1 0,-26 24-1,-24-25 1,74 1 0,-50-1 15,25 0-16,25 1 1,-25-1 0,-24 1-1,24-1 1,25 0 0,-49 1-1,49-1 1,-50 25-1,0 1 1,-24-1 0,49-25-1,25 1 1,-49 24 0,-1-25 15,25 25-16,-24-24 1,-26 24 0,51 0-1,-51-25 1,50 26 0,-49-26-1,24 25 1,1-24-1,-1-26 1,1 50 0,24-49-1,-25 24 1,1 26 0,-1-51 15,25 26-16,-24-1 1,-1 0 0,1 1-1,-1-1 1,0 1 0,1-1-1,-1 25 1,1-24-1,-26 24 1,50-50 0,1 26-1,-51 24 1,26-25 0,-51 25-16,51 1 31,-50-1-31,24 0 15,26-25 1,-50 50-16,24-49 16,-24 49-16,0-25 15,49-25 1,-49 26 0,25-1-16</inkml:trace>
  <inkml:trace contextRef="#ctx0" brushRef="#br0" timeOffset="25647">22895 3101 0,'-25'0'32,"0"0"15,25-25-16,0 0-16,0 0 1,0 0 0,25 25-1,-25-24 1,25 24-16,0-25 16,49 25-16,50 0 15,-74 49 16,-1 26-15,-24-26 0,0-49-16,-25 50 15,0-25-15,0 0 0,-25-1 16,-25 51 0,-24-26-1,-25 26 1,74-50-1,-25 24 1,26-49 0,48 0 31,1 0-32,0 0 1,25 0-1,49 0 1,74 25 0</inkml:trace>
  <inkml:trace contextRef="#ctx0" brushRef="#br0" timeOffset="26497">23366 2654 0,'0'-25'16,"0"50"-16,0-75 0,-25 50 16,25-24-16,-25-1 15,-49-74 1,24 49-1,-24 0 1,0 26 0,-50 73-1,99-49-15,-74 50 16,74-25-16,-124 49 16,50 25-1,74-74 1,-74 74-1,99-74-15,-75 74 16,26 25 0,24-24-1,25-51 1,0 75 0,25-25-1,-1 25 1,51-24-1,-1-1 1,-74-74-16,75 74 16,-51-99-16,51 74 15,74 1 1,0-1 0,24-49-1,-24-25 16,0-50-15,-25-49 0,-50-50-1,-24-49 1,-50-25 0,0 49-1,-75-24 1,-24 49-1</inkml:trace>
  <inkml:trace contextRef="#ctx0" brushRef="#br0" timeOffset="35566">15652 4192 0,'-25'0'16,"25"25"0,-25-25 15,0 25-31,1-25 15,24 24-15,-75 26 16,-24 0 0,-25 49-1,74-74-15,-74 74 16,99-74-16,-74 74 16,50-25-1,-1-24 1,75-75-1,49-49 17,50-75-17,-49 99 1,148-148 0,-49 74-1,-100 74 1,-24 25-1,-50 25 1,-25 0 0,-25 50-1,-74 49 1,0 0 0,-74 50-1,74-25 16,99-99-31,-99 99 16,99-99-16,25 0 16,-25-25-1,75-50 1,49-49 0,-49 49-1,222-198 1,-197 174-1,24-1 1,-74 75 0,-50 0-1,-124 100 1</inkml:trace>
  <inkml:trace contextRef="#ctx0" brushRef="#br0" timeOffset="38845">16049 4018 0,'0'25'78,"-25"0"-78,25 0 15,0 0-15,-25-1 0,-25 76 32,50-76-32,-49 51 15,49-50-15,-25 74 16,0 0 0,25 0-1,25-24 1,49-1-1,26 1 1,-1-51 0,0-24-1,25 0 1,-74 0 0,-25 0-1</inkml:trace>
  <inkml:trace contextRef="#ctx0" brushRef="#br0" timeOffset="39481.99">15131 4514 0,'0'-24'31,"25"24"-15,-1 0-1,100-25 1,-24 25 0,-75 0-16,99 25 15,-100-1-15,51 26 16,-50-50-16,74 99 16,-99-74-16,49 74 15,-24 50 16,-25-50-31,-25 25 32,-24 0-17,-1-24 1,-24-26 0,24-24-1,1-26-15</inkml:trace>
  <inkml:trace contextRef="#ctx0" brushRef="#br0" timeOffset="40812">15304 4986 0,'25'0'31,"0"-25"-16,0 25-15,-25-25 0,25 25 0,99-49 32,0-1-17,74-25 1,-49 1 0,-25 49-1,-74 0 1,-26 25-1,-48 0 1,-1 0 0,25 25-1,-25-25-15</inkml:trace>
  <inkml:trace contextRef="#ctx0" brushRef="#br0" timeOffset="43044.99">16321 5209 0,'0'25'15,"25"-25"-15,0 25 32,0-25-32,25 24 15,-1 26 16,-24-25-31,0 0 0,0-25 16,-25 24 0,49 1-1,-49 0-15,25 0 16,0 0-16,0-1 16,49 26-1,-24 0 1,49-1-1,-50 1 1,-24-25-16,25 24 16,-25-24-16,-1 0 15,26 0 1,0 49 0,-1-24-1,1 49 1,-1-49-1,1-1 17,0 26-17,24-26 1,-24 1 0,24 24-1,-24 1 1,49-1-1,-25-24 1,50 49 0,-74-50-1,49 51 1,-24-26 0,-26 1-1,26-26 16,-26-24-31,1 0 0,-25 0 16,-1-1-16,26 1 16,25 50-1,-1-1 1,25 0 0,-24 26-1,24 24 1,-74-124-16,74 99 15,-74-74-15,49 74 16,0-25 0,100 75-1</inkml:trace>
  <inkml:trace contextRef="#ctx0" brushRef="#br0" timeOffset="47978">3919 10195 0,'0'0'0,"0"-25"15,-25 25-15,25-25 16,-24 0 0,-26-24-1,0 24 1,26 25-16,-26-25 16,25 0-1,0 25-15,-49 25 16,-25 25-1,24-1 1,1 51 15,-50 48-15,99-123-16,0 50 16,0-51-16,1 100 15,24-24 1,0-1-1,49 25 1,50-25 0,1-25-1,24-24 1,24 0 0,-98-50-16,74 0 15,-74 0-15,49-25 31,0-74-31,0-50 16,-49-50 15,-75-24-15,-49 50 0,-1 24-1,-123 74-15</inkml:trace>
  <inkml:trace contextRef="#ctx0" brushRef="#br0" timeOffset="49478.99">11807 6127 0,'0'0'0,"25"0"15,0 0 32,-25 25-31,24-25-16,51 49 15,-1 1 1,-24 24 15,24 25-15,-49-24 0,-25-26-1,-25-49 1,25-24-1,-25-1 1,1-74 0,-1-1-1,25-24 1,0 25 0,49 0-1,1 49 16,0 50-31,-25 0 0,24 50 16,-24-25 0,25 49-16,24 50 31,-24-49-15,-26-1-1,1-24-15</inkml:trace>
  <inkml:trace contextRef="#ctx0" brushRef="#br0" timeOffset="51010.99">14957 3721 0,'25'0'31,"-25"25"32,0-1-16,0 1-32,0 0 1,0 0-16,25 24 16,0 51-1,-1-26 1,1-24-1,-25-26-15</inkml:trace>
  <inkml:trace contextRef="#ctx0" brushRef="#br0" timeOffset="51693">15106 3423 0,'0'-25'15,"-25"25"17,25-25-32,-25 25 15,1 0 1,-1 0-16,0 0 16,-25 25-1,-74 50 16,75-26-31,-50 75 16,24 0 0,50-24 15,-24 48-15,49-48-1,49 48 1,1-73-1,0-1 1,49-24 0,-74-50-16,99 49 15,-75-49-15,50 0 16,75-49 0,-75-1-1,-74 25-15,74-49 16,-99 49-16,25-99 15,-25-25 1,-49-24 15,-26 24-15,-173 0-16</inkml:trace>
  <inkml:trace contextRef="#ctx0" brushRef="#br0" timeOffset="53677.99">20712 9079 0,'25'0'31,"0"0"0,-25 24-31,24-24 0,1 0 16,0 0-16,49 25 15,-49-25-15,50 50 16,-1-1 0,-24 1-1,-1 0 1,-49-1-1,0-24-15,0 0 16,0 0 0,-25-50 46,25-50-46,0 51-16,0-51 15,0 1 1,25-25 0,0 74-1,-25 0-15,50 25 16,-26 0-16,1 0 16,0 25-16,25 24 15,-50-24-15,49 50 16,-24-1-1,-25 25 1,0-74 15,25 25-31</inkml:trace>
  <inkml:trace contextRef="#ctx0" brushRef="#br0" timeOffset="57726">3101 13122 0,'-25'0'0,"25"-25"0,0 0 46,0 50-14,0-50-1,25 0-15,-1 0-1,1 25-15,25-24 16,49 24-1,-49 49 1,-26 26 0,-48 49 15,-1-99-31,-25 49 16,25-49-16,-24 24 15,24 26 1,0-75-16,-24 49 15,49-73-15,24 24 32,-24-25-17,25 0 1,0 25 0,49 25-1,1 24 1,-26 1-1,-49-25-15,25 24 16,-25-24 0,0 25-16,-49-1 31,-51 26-15,-48-26-1,-51-123-15</inkml:trace>
  <inkml:trace contextRef="#ctx0" brushRef="#br0" timeOffset="58475.99">3175 12774 0,'0'0'0,"0"-24"0,0-1 15,-25 25-15,0-25 16,-24 0 0,-50 25-1,24 0 1,-24 75-1,25-1 1,-51 75 0,76-50 15,49-74-31,-75 173 16,75-173-16,-24 149 15,24 49 1,24-49-1,76-26 1,-51-73 0,125 49-1,-25-75 1,74-49 0,-49-24-1,-1-26 1,1-74-1,-149 99-15,49-99 16,-74 75 0,25-75-16,-50-100 31,-24 26-15,-125 24-1,-99-24 1</inkml:trace>
  <inkml:trace contextRef="#ctx0" brushRef="#br0" timeOffset="65277">5928 16148 0,'0'-25'16,"25"25"46,-25-25-46,25 25-16,0 0 16,0 0-1,-1 25 1,26 0-1,0 24 1,-1 26 0,-24-75-16,0 49 15,0-49-15,-1 0 16,1-24 0,0-26-1,0 25 1,0 0-1,24 1 1,-24 48 0,0 1-1,24 0 17,-49 0-32,50 0 15,-25-25-15,0 0 16,24 0-1,-24-25 1,25 0 0,24-25-1,-49 50 1,25 0 0,-26 25-1,26 25 1,0-25-1,-1-25 1,1-25 15,-25 0-15,24 0-16,-24 0 31,0 25-15,0 25-1,-1 0 1,26 0-16</inkml:trace>
  <inkml:trace contextRef="#ctx0" brushRef="#br0" timeOffset="71941">14263 15255 0,'0'49'0,"24"-73"156,26 24-156,0-25 0,-25 25 0,49-25 0,-49 25 16,74 0-16,-49 25 15,-1 24 1,1-24 0,24-25-1,-24 0 1,24 0 15,-24-25-15,24 1-1,1 24 1,24 0 0,0 49-1,0-24 1,1 0 0,-1-25-1,-50 0 1,26-50-1,-50 25-15,24 1 16,1-1 0,-1 25-1,26 25 1</inkml:trace>
  <inkml:trace contextRef="#ctx0" brushRef="#br0" timeOffset="74352">7888 14238 0,'0'0'0,"-25"0"16,0 0 30,25-25-46,-25 25 16,50 0 15,0 0 16,0 0-47,0 0 16,24 0-1,26 0 1,-26 0 0,1 0-1,-75 0 17,0 0-17,-24 0 1,24 0-16,-25 0 15,25 0-15,-24 0 16,-1 25 0,50-50 15,25 25-15,0 0-1,0 0 1,24-25-1,-24 25 1,-50 0 31,0 25-16</inkml:trace>
  <inkml:trace contextRef="#ctx0" brushRef="#br0" timeOffset="78440">15379 14560 0,'25'0'125,"-25"-24"-125,25 24 31,-1 0-31,26-25 16,24 25-1,26-25 1,-51 25-1,-24 0-15,25 25 16,-1 0 0,26 24-1,-1-24 1,-49 0-16,0-25 31,-1 0-31,1 0 16,50-25-1,-26 0 1,26 0 0,-1 1-1,-24 24 1,-1 24 0,1 26-1,24 0 1,26-26-1,-26-24 1,25 0 0,0-49-1,-24 49 1,-26-25 0,1 25 15,-25 25-16,0 0 1,74 49 0,-25-49-1,-49 0-15,74-25 16,-74 0-16,50-25 16,49 0-1,-50 0 1,0 0-1,-24 25 1,0 0 0,-26 50-1,51-25 1</inkml:trace>
  <inkml:trace contextRef="#ctx0" brushRef="#br0" timeOffset="93155">4514 10790 0,'-24'0'0,"48"0"0,-24 0 63,0 25-48,0 0 17,25-25-17,-25 74 1,50 25 0,-25 25-1,-1-74 1,1 24-1,0-74 1,0 0 0,49-24-1,-24-1 1,49-25 15,50-24-31,-25-26 16,-50 51-1,1 24 17,-50 25-17,-50 0 48</inkml:trace>
  <inkml:trace contextRef="#ctx0" brushRef="#br0" timeOffset="94721">12576 6722 0,'0'0'16,"0"25"-16,0 0 62,25-25-30,-25 24-17,0 1-15,0 0 16,0 0-16,25 0 31,-25 24-31,24 1 16,-24-25-1,25-25 17,-25 25-17,25-25 1,25 0 0,-1-25-1,75-25 1,25 1-1,-25 24 1,0-25 0,-25 50-1,-49 0 1,-50 25 15</inkml:trace>
  <inkml:trace contextRef="#ctx0" brushRef="#br0" timeOffset="102520">7937 15652 0,'0'0'0,"25"-25"31,-25 0-15,0 0-1,25 25 1,-25-24-16,0 48 78,25-24-62,-25 25-16,25 0 0,0 0 15,49 74 1,-49-49 0,0-26-1,-1-24 1,-24 25-1,25-25 1,-25-25 0,50 1-1,-1-26 1,75 0 0,-24-24-1,123-25 1,-74 49-1,49 75 1</inkml:trace>
  <inkml:trace contextRef="#ctx0" brushRef="#br0" timeOffset="103815">16098 14932 0,'0'-24'47,"25"24"-32,-25 24 1,25 1 15,-25 0-31,25 0 16,-25 0-1,49 49 1,-24-49 0,-25 0-1,25-1 1,0-24-1,-1-24 17,51-1-17,-1 0 1,50-25 0,0 1-1,-24 24 1,-26 0-1,-49 0 17,0 50-1</inkml:trace>
  <inkml:trace contextRef="#ctx0" brushRef="#br0" timeOffset="104903">18083 14015 0,'24'0'0,"1"24"94,-25 1-78,25-25-16,-25 25 0,0 0 15,25-25-15,-25 25 16,0-1-16,25 1 16,-1 0-1,26 0 1,0-25-1,49-50 17,25 25-17,74-49 1,-74 24 0,0 1-1,-99 24 1</inkml:trace>
  <inkml:trace contextRef="#ctx0" brushRef="#br0" timeOffset="108686">7317 4291 0,'0'-25'63,"25"25"-48,-25-24 1,25 24-16,-25-25 15,25-25-15,24-24 16,75-25 15,-99 74-31,99-50 16,-99 51-16,49-1 16,100 25-1,-75 25 1,25 49-1,0 0 1,-74-49-16,74 50 16,-99-75-16,124 49 15,-25-24 1,24-50 0,-48-24-1,24-26 1,-50 1-1,-49 49 17,0 25-32,24-25 15,-24 25-15,50 25 16,-1 25 0,100-1-1,24-24 1,1 0-1,24-50 1,-50-25 0,-49 1-1,-24-1 1,-51 50 0,50 25-1,-74 0-15,50 0 16,-51-1-16,125 51 15,50-1 17,-50-49-17,-1-25 1,-24-50 0,-74 26-16,74-51 15,-99 50-15,0 1 0,74-26 16,0 25-1,-49 25 1,24 25 0,75 74-1,-50-49 1,50-1 0,0-49-1,-25-49 1,-75 49-16,75-75 15,-99 51 1,25-1 0,99-50-1,-75 75 1,1 50 0,-1 24-1,-49-74-15,74 75 16,-74-50-16,49-1 15,100 1 1,-50-50 0,49-24-1,-48-26 1,-26 26 0,-25 24-1,1 25 1,-1 50-1,25 24 1,50-24 15,0-26-15,0-24 0,24-49-1,-24-1 1,-50 1-1,1 24 1,-51 50 0,75 24-1,-49 1 1,73 24 0,26-49-1,74-25 1,-74-25-1,24-24 17,-99-1-17,-74 50-15,25-25 16,-25 25-16,-1 0 16,26 25-1,49 25 1,25 24-1,-99-74-15,198 74 16,-173-74-16,99 25 16,74-25-1,-74-25 1,0-49 0,-75 49-1,25 0 1,-49 25-1,-25 0-15,49 50 32,-49-50-32,49 50 15,125 24 1,-26-24 0,-123-50-16,124 24 15,-125-24-15,150-24 16,-50-1-1,-50-25 1,-74 50-16,74-49 16,-74 49-16,49 0 15,100 49 1</inkml:trace>
</inkml:ink>
</file>

<file path=ppt/ink/ink1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2-13T18:08:06.496"/>
    </inkml:context>
    <inkml:brush xml:id="br0">
      <inkml:brushProperty name="width" value="0.05292" units="cm"/>
      <inkml:brushProperty name="height" value="0.05292" units="cm"/>
      <inkml:brushProperty name="color" value="#C00000"/>
    </inkml:brush>
  </inkml:definitions>
  <inkml:trace contextRef="#ctx0" brushRef="#br0">10244 7094 0,'-24'0'0,"24"-25"32,0 50 46,24-25-78,1 0 15,0 0 1,0 0-16,0 25 16,49-25-1,50 0 1,-50 0 0,1 0-1,-50 0 1</inkml:trace>
  <inkml:trace contextRef="#ctx0" brushRef="#br0" timeOffset="298.95">10344 7218 0,'0'25'63,"24"-25"-32,-24 25-31,25-25 16,0 0-16,0 0 15,99 25 1,-50-50 0,25 25-1</inkml:trace>
  <inkml:trace contextRef="#ctx0" brushRef="#br0" timeOffset="798.99">10666 6896 0,'-25'0'0,"50"0"79,-25 25-79,0-1 15,25-24-15,-25 25 16,74 50-16,-24-26 31,49 26-15,-25-1-1,-24-24 1,-50-26 0,-25 1-1,0 0 1,-24 25-1,-26-1 1,26-24 0,-50 25-1</inkml:trace>
  <inkml:trace contextRef="#ctx0" brushRef="#br0" timeOffset="1898.99">11336 6921 0,'0'-25'15,"25"25"48,-25-25-48,24 25-15,1 0 0,0 0 16,25 25 0,-1 0-1,1 24 1,-25 1 0,-25-25-1,0 24 1,-50 1 15,25-25-15,-49 24-1,24-24 1,25-25 0,-24 25-1,24-50 1,25 0-1,0 0 1,25-24 0,24-1-1,1 25 1,0 1 0,-26-1-1,26 0 1,-25 25 15,0 0-15,-25 25-1,0 0 1,0-1 0,0 1-1,-25-25 1,25 25-1,-25 0 1,25 0 0,0 24-1,0-24 1,25 0 15,0-25-15,-25-25-1,24 25 1,51-50 0</inkml:trace>
  <inkml:trace contextRef="#ctx0" brushRef="#br0" timeOffset="2464.99">11981 7193 0,'0'0'0,"0"-24"0,-25 24 16,0 0 15,25-25-31,-25 50 16,0-25-1,-24 49 1,49-24 0,-25 0-16,25 24 15,0-24-15,0 0 16,25 0 0,24 0-1,26-50 1,-26-25 15,-49 25-15,0-24-1,-49-1 1,24 50 0,-25 0-16</inkml:trace>
  <inkml:trace contextRef="#ctx0" brushRef="#br0" timeOffset="2916">12353 7119 0,'25'0'79,"-1"0"-64,1 0-15,0 0 16,0 0-16,74 0 15,-25 0 17,-24-25-32</inkml:trace>
  <inkml:trace contextRef="#ctx0" brushRef="#br0" timeOffset="3181.99">12477 7020 0,'0'-25'0,"25"25"15,-25 25 48,0 24-32,0 1-31,0 24 16,0-24-1,24 74-15</inkml:trace>
  <inkml:trace contextRef="#ctx0" brushRef="#br0" timeOffset="4081.99">12948 6970 0,'0'-25'16,"25"25"15,-25-24-31,25 24 16,-25-25-1,24 25-15,1 0 16,0 0-16,0 0 16,24 25-1,-24 24 1,0 1 0,-50-1-1,0 1 1,1 0-1,-51-1 17,26-24-17,24 0 1,0-50 0,25 0-1,25-24 1,24-1-1,-24 0 1,25 26 0,-25-1-1,-1 25 1,-24 25 15,0-1 0,0 1-15,0 0 0,-24 0-1,24 0 1,-25 24 0,25 1-1,0-1 1,0-24-1,49-25 1,1-25 0,25 1-1,-51-1 1,-24 0 0</inkml:trace>
  <inkml:trace contextRef="#ctx0" brushRef="#br0" timeOffset="4598.99">13469 7342 0,'0'-25'16,"25"25"30,0 0-30,24 0 0,-24 75 15,-25-50-15,-25-25-16,0 74 15,1-24 1,-1-26-1,25-48 17,25 24-17,-1 0 1,-24-25-16,50 25 16,0 0-1</inkml:trace>
  <inkml:trace contextRef="#ctx0" brushRef="#br0" timeOffset="4899.99">13891 7218 0,'24'0'47,"1"0"-31,-25-25-16,25 25 0,0 0 15,24-24-15,1 24 32,49-25-32</inkml:trace>
  <inkml:trace contextRef="#ctx0" brushRef="#br0" timeOffset="5165.99">14039 7069 0,'0'25'47,"0"0"-16,0 0-16,25 0 1,0 74 0,0 50-16</inkml:trace>
  <inkml:trace contextRef="#ctx0" brushRef="#br0" timeOffset="6081.99">14610 6995 0,'0'0'0,"0"-25"16,0 0-1,0 1 17,25 24-32,-25-25 15,49 25 1,26 25 0,-26-1-1,1 26 1,0 0-1,-75 24 17,0-24-17,-49 24 1,24-24 0,0-26-1,26-24 1,24-24-1,0-51 1,49 1 0,1 24-1,-1 25 1,-24 1 0,0 24-1,-25 24 1,0 1-1,0 0 17,-25 25-17,25-1 1,-25 26 0,25-26-1,25 1 1,0-25-1,25-25 1,-1-25 0,1-25-1,-50 1 1,-25-26-16</inkml:trace>
  <inkml:trace contextRef="#ctx0" brushRef="#br0" timeOffset="6648.99">15131 7342 0,'0'-25'16,"0"50"-16,0-74 16,0 24-1,0 0-15,25 0 32,-1 25-32,1 0 15,0 0 1,0 25-1,-25 49 17,-25-24-17,25-25-15,-50 0 16,50-1-16,-24-24 16,48 0 15,-24-24-31,25 24 15,25 0 1,-1 0 0,1 49-1,-25-24 1,-50 25 0,0-1-1,-49 1 1,-25-50-1,-25-50 1</inkml:trace>
  <inkml:trace contextRef="#ctx0" brushRef="#br0" timeOffset="6998">15900 7317 0,'0'0'0,"25"0"16,-25-24 0,24 24 15,1 0-16,25 0-15</inkml:trace>
  <inkml:trace contextRef="#ctx0" brushRef="#br0" timeOffset="7151.99">16396 7342 0,'0'0'0,"0"-25"16,25 25 15,0 25-15</inkml:trace>
  <inkml:trace contextRef="#ctx0" brushRef="#br0" timeOffset="7292.99">16867 7317 0,'25'0'16</inkml:trace>
  <inkml:trace contextRef="#ctx0" brushRef="#br0" timeOffset="7464.99">17264 7342 0,'0'0'0,"25"0"0,-25-25 15,25 25 1,-1-24 0</inkml:trace>
  <inkml:trace contextRef="#ctx0" brushRef="#br0" timeOffset="8314.99">17562 6970 0,'0'-25'0,"0"1"15,25 24 1,-25-25 0,24 50 15,1-25-31,0 0 16,0 24-16,74 26 15,-49 0 1,-1-1-1,-24 1 17,-75-1-17,1 1 1,-26 0 0,26-26-1,-1-24 1,25-24-1,50-51 1,0 26 0,25-1-1,-1 50 1,26-25 0,-51 25-1,1 25 1,-25 0 15,-25 0-15,25 24-1,-24 1 1,24-1 0,24 1-1,1 0 1,50-1-1,-1-49 1,0-25 0,-74-24-1,-49-26-15</inkml:trace>
  <inkml:trace contextRef="#ctx0" brushRef="#br0" timeOffset="9197.99">18231 7169 0,'0'24'94,"0"1"-78,25-25-16,-25 25 0,0 0 15,0 0-15,25 49 16,0 0-1,0 1 17,-25-1-17,0-24 1,-25-1-16</inkml:trace>
  <inkml:trace contextRef="#ctx0" brushRef="#br0" timeOffset="9565.99">18653 7342 0,'-25'0'63,"1"25"-32,-1-25-31,25 25 15,-25-25-15,-25 49 16,1 1 0,-1 0-1,0-1 1,1 1-16</inkml:trace>
  <inkml:trace contextRef="#ctx0" brushRef="#br0" timeOffset="9864.99">18455 7565 0,'24'25'47,"1"-25"-47,-25 25 15,25-25-15,25 74 16,-1 1 0,1-26-1,-50 26 1</inkml:trace>
  <inkml:trace contextRef="#ctx0" brushRef="#br0" timeOffset="30094.99">11881 6697 0,'-24'0'172,"-1"-25"-172,0 1 15,0 24-15,0-25 16,-24-25 0,24 25-1,0 1 1,-24 24 0,24-25-1,0 25 1,0 0 15,0-25-31,1 25 0,-1 25 16,0-25-1,0 0 1,0 0 0,1 0-1,-1 25 1,-25-1-1,25 1 1,1 0 0,-1 25-1,-25-1 1,25-24 0,0 25-1,25-1 1,0 1-1,-24-50-15,24 50 16,0-26 0,0 1-16,0 25 31,0-1-15,0 1-1,24 24 1,-24-24-1,0 24 1,25-49 0,0 50-1,-25-51 1,50 51 0,-25-50-1,24 24 1,-24-24-1,49 25 1,-49-50 0,25 24 15,-1 1-15,1-25-1,-25 0 1,24 0-1,26 0 1,-50 0-16,24-25 16,-24 25-16,0 0 15,0 0-15,-1-24 16,1 24-16,0 0 16,49-50-1,-24 25 1,24-49-1,-24 24 1,-25-24 0,0 24 15,0-74-15,-25 75-1,0-26 1,-25 1-1,0-1 1,0 1 0,0 49-16,-24-49 15,24 49-15,-25 0 16,1 0 0,-26 0-16</inkml:trace>
  <inkml:trace contextRef="#ctx0" brushRef="#br0" timeOffset="40760.99">11782 11534 0,'-25'0'0,"25"25"94,0 0-79,0 0-15,0 49 0,0 124 16,25-49 15,-25 0-15,25 25-1,0-75 1,-25-49 0,0-26-1,0 1 32,25 0-31,-25 0-1,0 0 17,0-1 15,24 1-16,26-25-16,49 25 1,100 0 0,-75-25-1,25 0 1,-50 0 0,0 0-1,-25 0 1,-24 0-1,-25 0 1,49 0 0,-49 0-1,-25-25-15,25 50 16,-25-50 31,0 0-16,0 0-15,0-24-1,0-26 1,0 51-16,0-76 16,-25 76-16,25-76 15,0-49 1,-25 75-1,0-50 1,25 50 0,0 24 15,-24 0-15,24 1-16,0 24 31,0 0-16,-25 25 48,0 0-16,0-25-32,0 25 1,1 0-16,-51 0 16,50 0-16,-148 0 15,123 0 1,-74 0-16,-50 0 16,50 0 15,25-24-16,74 24-15,25 24 0</inkml:trace>
  <inkml:trace contextRef="#ctx0" brushRef="#br0" timeOffset="61411.99">19025 14982 0,'0'25'110,"0"0"-110,0-1 15,0 1-15,0 25 16,-25-1-1,25 75 1,0-74-16,0 74 16,0-74-16,0-25 0,25 74 15,0 99 1,-25-99 0,25 50-1,-25-50 1,25-49-1,-25-25 1</inkml:trace>
  <inkml:trace contextRef="#ctx0" brushRef="#br0" timeOffset="62556.99">19124 14883 0,'0'0'0,"-24"0"0,48 0 79,1 0-79,0 0 15,25 25 1,-26-25-16,1 0 0,99-25 15,100 25 1,48-25 0,-98 25-1,24 0 1,1 0 0,-1-25-1,-24 0 1,-50 25 15,25 0-15,-75 0-1,25 0 1,-74 0 0,0 0-1,-50 0 16,25 25 16,0 0-31,0 0 0,-25 24-16,25 51 31,0 48-31,25 26 31,0 25-15,0-51-1,-25-24 1,25-24 0,-25 24 15,0-75-31,-25 1 15,25-25 1,-25-25 0,0 24 15,0-24-31,-49 25 16,49 0-16,-99 0 15,99 0 1,-99-25-16,-99 24 31,74 1-15,-74-50-1,-75-74 1</inkml:trace>
  <inkml:trace contextRef="#ctx0" brushRef="#br0" timeOffset="63756.99">12700 14263 0,'25'0'15,"0"0"1,-1 0-1,1 0 1,-25-25 0,25 0-1,-25 0 1,0-24 0,-25 49-1,0 0 1,1 49-1,24 26 1,24-51 0,1-24-1,0 0 1,-25-49 0,0-1 15,0 25-16,-50 25-15</inkml:trace>
  <inkml:trace contextRef="#ctx0" brushRef="#br0" timeOffset="64926.99">12824 14287 0,'0'-24'47,"0"-1"-32,0 0 1,0 0 15,0 0-15,0 1-16,0-1 0,25 0 15,24-49 1,26-1 0,24 1 15,75-50-31,-1-25 15,26 0 17,-174 124-32,99-49 15,-75 49-15,100-49 16,-25-1 0,99 1-1,1-25 1,-1 49-1,-25-24 1,75 24 0,-99 25-1,99-24 1,-1-1 0,1 25-1,-74 25 1,24 0 15,-49 25-15,-1 0-1,75 24 1,-74-24 0,-125 0-16,175 25 15,-199-50-15,99 49 16,74 26-1,-173-75-15,49 49 16,-24-49-16,99 99 16,-125-99-16,100 75 15,-74-50-15,74 49 16,0 1 0,-99-51-16,74 51 15,-74-50 1,74 49-1,-24 50-15,-51-124 16,51 74 0,-75-49-16,74 50 15,1-1 1,-75-49-16,49 24 16,-24-24-16,25 50 15,24 24 1,1 0-1,-26 25 1,1-49 0,-25 49-1</inkml:trace>
  <inkml:trace contextRef="#ctx0" brushRef="#br0" timeOffset="83621.98">18951 7268 0,'0'0'0,"-25"0"0,25-25 16,25 50 62,0-25-62,24 25-1,1 24-15,24 1 16,125 24 0,-26 25-1,75 25 1,0 0-1,-124-24 1,75 73 0,-26 26-1,-49-26 1,25 75 0,-74-49-1,-1 49 1,-49-50-1,0 1 1,0 74 0,-25-50 15,-25 50-15,0-124-1,-25 99 1,1-50-1,49-148-15,-50 173 16,25-173-16,-24 123 16,-26 50-1,-49 25 1,25 0 0,0-74-1,24 25 1,-73 24-1,48-50 1,-24 1 15,-49-25-15,49-25 0,-50 25-1,50-25 1,-50 25-16</inkml:trace>
</inkml:ink>
</file>

<file path=ppt/ink/ink1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2-13T18:11:30.584"/>
    </inkml:context>
    <inkml:brush xml:id="br0">
      <inkml:brushProperty name="width" value="0.05292" units="cm"/>
      <inkml:brushProperty name="height" value="0.05292" units="cm"/>
      <inkml:brushProperty name="color" value="#C00000"/>
    </inkml:brush>
  </inkml:definitions>
  <inkml:trace contextRef="#ctx0" brushRef="#br0">9872 5581 0,'0'-25'156,"25"25"-141,0 0 1,0 0-16,-25-25 0,74 25 16,1 0-1,-26 0 1,-24 0 15,74 0-15,0 0-1,-74 0-15,25-24 16,-25-1 31,-1 25-16,1 0-31,25 25 16,-25-25-16,24 0 15,-49 24-15,25-24 0,0 0 16,0 0-16,-1-24 16,51-1-1,-1-25 1,-49 25 0,0 25-1,0 0 1,49 25-1,0 0 1,1 0 0,-1-25 15,-24 0-15,24-25-1,-24 0 1,0 0-1,-1 25 1,1 0 0,-1 25-1,1 0 1,24 0 0,-74 0-16,50-25 15,-25 0-15,24-25 16,26 0-1,-26 0 17,26 0-17,-1 50 1,1-25 0,24 50-1,-25-1 1,1-49-1,24 25 1,-25-50 0,1 1-1,-26-1 1,1 25 0,-25 0-1,49 25 1,-24 24-1,24-24 1,-24-25 15,-1 0-15,-24 0-16,25-50 16,-25 50-16,0-24 15,24-1 1,26 25-1,-26 0 1,1 25 0,-25-1-16,24 1 15,-24-25-15,25 0 16,24 0 0,-24-25-1,-1 1 1,1-1-1,-1 25 1,1 0 15,24 0-15,1 25 0,-26 24-16</inkml:trace>
  <inkml:trace contextRef="#ctx0" brushRef="#br0" timeOffset="7883">13618 6375 0,'0'-25'109,"-25"25"-46,25-25-63,-25 25 0,0-25 15,-74 1 1,25 73 0,24-24-1,-24 74 1,24-24 0,25 24-1,0-25 1,50 1-1,0-26 1,25 1 0,24-25 15,-49-25-31,74 25 16,-74-25-16,74 0 15,-24-50 1,24 0-1,-74-24 1,-1-25 0,-24 74-16,-24-99 15,24 99-15,-50-49 16,-24-1 0,-1 100-16</inkml:trace>
  <inkml:trace contextRef="#ctx0" brushRef="#br0" timeOffset="8365.99">14015 6846 0,'24'0'94,"1"0"-63,0 25-31,25 0 16,-26-25 15,1 0-31,0 49 16,-124 75 0</inkml:trace>
  <inkml:trace contextRef="#ctx0" brushRef="#br0" timeOffset="9065.99">14585 6325 0,'0'-25'0,"25"25"16,-25 25 62,0 0-78,25 0 0,-25 0 16,49 123-1,-24 1 1,0-50-1,-25-49 1,25 0 0</inkml:trace>
  <inkml:trace contextRef="#ctx0" brushRef="#br0" timeOffset="10882">15354 6871 0,'0'-25'32,"-25"25"-32,25-25 15,0 0 17,0 50-17,25-25 1,-25 25-1,50 0 1,-25 25 0,-1-26-1,1 26 1,-25-25 0,0 0-16,-74 24 15</inkml:trace>
  <inkml:trace contextRef="#ctx0" brushRef="#br0" timeOffset="11482.99">15801 6226 0,'0'25'62,"24"-25"-30,-24 25-32,0-1 15,0 1-15,25 74 16,0 25-1,0-24 1,0 24 0,-25-25 15,24-25-31</inkml:trace>
  <inkml:trace contextRef="#ctx0" brushRef="#br0" timeOffset="12198.99">16396 6871 0,'0'0'0,"25"25"62,0 0-31,-25-1-31,0 1 32,0 0-32,-75 173 0</inkml:trace>
  <inkml:trace contextRef="#ctx0" brushRef="#br0" timeOffset="14932">16743 6350 0,'0'0'0,"-25"-25"31,25 0 1,25 25-17,-25-24-15,25 24 16,49-25-1,26 50 1,-26-1 0,-24 76-1,-26-26 17,-24 25-17,-49 50 1,-26-25-1,51-74 1,-26-1 0,50-24-1,0-50 17,25 25-32,0 0 15,49 0 1,0-24-1,26 48-15</inkml:trace>
  <inkml:trace contextRef="#ctx0" brushRef="#br0" timeOffset="15298.99">17562 6896 0,'0'-25'0,"-25"25"32,25 25-32,-25-25 15,25 25 16,0-1-31,0 1 0,25 0 16,0 0 0,24 0-1,-24-25 17,0 24-17,-25 1 1,-25 25-1,-74 99 1</inkml:trace>
  <inkml:trace contextRef="#ctx0" brushRef="#br0" timeOffset="18764.99">17884 6300 0,'0'-24'47,"0"-1"-16,25 25 16,-25-25-47,25 25 0,0 0 0,24 0 15,26 0 1,-51 99 0,-24-49-1,-49 24 1,-1-24 15,50-25-15,25-25 31,-25-25-47,50 25 15,24 25 1,-24-1 0,-26-24-16,26 50 15,-50-25 1,25 0-16,-25-1 15,-50 76 1,-24-51 0,-1-24-1,1-25 1,0-25 15,-1-49-31</inkml:trace>
  <inkml:trace contextRef="#ctx0" brushRef="#br0" timeOffset="19037.99">18926 6772 0,'0'24'15</inkml:trace>
  <inkml:trace contextRef="#ctx0" brushRef="#br0" timeOffset="19193.99">19248 6772 0,'0'0'0,"25"0"47,50 0-31</inkml:trace>
  <inkml:trace contextRef="#ctx0" brushRef="#br0" timeOffset="19351">19918 6772 0,'0'0'0,"25"0"47,0 0-32,99 0 1</inkml:trace>
  <inkml:trace contextRef="#ctx0" brushRef="#br0" timeOffset="19481">20414 6747 0,'0'0'15,"25"0"-15,0 0 32,0 0-17,-1 0-15,76 0 16</inkml:trace>
  <inkml:trace contextRef="#ctx0" brushRef="#br0" timeOffset="28779.99">2753 6648 0,'0'0'0,"0"-25"31,-24 25-15,-1 0-1,25-25 1,-25 25 0,0 0-1,0 0 1,-24 0 0,24 0-1,-74 0 1,49 25-1,25-25 1,0 25 0,1-25-1,24 24 1,-25 1 0,25 0-1,-25 25 1,25-1-1,0 1 1,0 0 0,-25 24-1,25-49 1,0 24 0,0-24 15,25 0-31,-25 0 15,0 0-15,0 24 16,25 26 0,-25-1-1,25-24 1,-25-1 0,24 26-1,-24-1 1,0 0-1,25-24 1,-25 24 0,0-24-1,0-25 1,25 24 0,-25-24-16,0 0 15,0 0 1,0 25-1,0-1 1,0-24-16,0 25 16,0-26-16,0 26 15,25 0 1,-25-1 0,0 1-1,0 24 1,0 1-1,0-1 1,0-49 0,25 49-1,-25-24 1,0-1 0,0-24 15,0 0-31,0 0 15,0 0-15,24-25 16,-24 24 0,0 1-1,0 0 1,25-25 0,-25 25-1,25 0 1,0-25-1,24 25 1,1-25 0,0 0-1,-1 0 1,1-25 0,0 25 15,-26 0-31</inkml:trace>
  <inkml:trace contextRef="#ctx0" brushRef="#br0" timeOffset="32467.99">2307 9723 0,'0'-24'16,"0"-1"47,-25 25 15,25 25-63,-25-25-15,0 24 16,1 1-16,-1 0 16,50 25-1,-25-26 1,24 1-1,26-25 1,0-25 0,-26-24-1,1-1 1,-25 1 0,-25-1 15,1 50-16,-1 0-15,-25 0 16,25 0-16,25 25 16,-49 0-1,49 24 1,0 1 0,25-1-1,-1-24 1,1-25-1,-25-25 1,0 1 15</inkml:trace>
  <inkml:trace contextRef="#ctx0" brushRef="#br0" timeOffset="193208">5854 9302 0,'-25'0'31,"0"0"-15,25 25-1,-25-25-15,1 0 16,-1 49 0,0-24-1,25 25 1,25-26 15,0-24-31,24 0 16,-24 0-16,25-49 31,-25 49-31,-25-50 16,0 25-1,-50 25 1,0 0-1,1 25 1,-1 0 0,50 25-16</inkml:trace>
  <inkml:trace contextRef="#ctx0" brushRef="#br0" timeOffset="193874">8830 9128 0,'-24'25'31,"-1"-25"-15,0 0-16,0 0 16,0 25-16,-24 0 15,24-1 1,0 1 0,50 0-1,0-25 1,0 0-1,-25-25-15,24 25 16,-24-25 0,25 1-16,-50-1 31,25 0-15,-24 25-1</inkml:trace>
  <inkml:trace contextRef="#ctx0" brushRef="#br0" timeOffset="200307">3696 9798 0,'0'-25'63,"-25"25"-16,25 25-32,-25-25 17,25 25-32,-49 24 31,24-24-15,-25 25-16,1-1 15,-1 26 1,-148 198-1,24-75 1</inkml:trace>
  <inkml:trace contextRef="#ctx0" brushRef="#br0" timeOffset="200989.99">3547 10344 0,'0'-25'32,"25"25"-17,0 0 1,-1-25 0,51 0-1,-1 50 1,-74 0-1,0 24 1,-24 26 0,-26-1 15,25-24-15,0-25-1,25-1 1,25-24 31,-25-24-47,25 24 15,0 0 1,99-75 0</inkml:trace>
  <inkml:trace contextRef="#ctx0" brushRef="#br0" timeOffset="203705.99">5358 9872 0,'-25'0'31,"0"0"63,25 25-94,-25-25 0,25 25 0,-74 49 31,49-74-31,-24 75 16,24-50-16,-25-1 15,-49 51 1,74-26 0,-49-24-1</inkml:trace>
  <inkml:trace contextRef="#ctx0" brushRef="#br0" timeOffset="204223">6201 9748 0,'0'0'0,"-25"0"32,25 25-17,-49-25 1,-26 50-1,1 24 1,-50 0 0,25 1-1,74-50-15,-174 124 16</inkml:trace>
  <inkml:trace contextRef="#ctx0" brushRef="#br0" timeOffset="205123">5011 10418 0,'0'0'0,"0"25"141,0 0-126,0-1 1,0 1 15,0 0-31,24 0 16,-24 99 0,0-149-1,0 0 16,0-49-15,25-25 0,-25 49-1,0 75 79,0 0-63,0-1-15,0 51-16,0 74 16</inkml:trace>
  <inkml:trace contextRef="#ctx0" brushRef="#br0" timeOffset="206357">8434 9922 0,'0'-25'16,"-25"25"62,25 25-62,-25 0-16,0 24 15,25-24-15,-74 99 16,-1-49-1,51-51-15,-26 51 16,25-75-16,-24 74 16,-1-49 15,25 0-31</inkml:trace>
  <inkml:trace contextRef="#ctx0" brushRef="#br0" timeOffset="207457.99">9252 9748 0,'0'25'47,"-25"-25"-47,1 25 16,-1 0-1,0-1 1,-74 26-1,-1 74 1,1-49 0,-25 49-16</inkml:trace>
  <inkml:trace contextRef="#ctx0" brushRef="#br0" timeOffset="208288.99">8012 10468 0,'0'-25'0,"-25"25"0,25 25 16,-25-25 0,0 0-1,1 0 1,-26 24 15,25 1-31,-24 25 16,24-25-1,25 24 1,0-24 15,25-25-15,49 50-1,-24-50 1,24-25 0,-24 25-1,-50-50 1,-25 1 0,0-1-1,-25-24 1,1 49-16</inkml:trace>
  <inkml:trace contextRef="#ctx0" brushRef="#br0" timeOffset="209656">5283 7218 0,'-24'0'0,"24"-25"0,-25 25 15,50 0 1,-25-24 0,0 48-1,24-24 1,26 25 0,99 25-1,49-1 1,1 26-1,98 24 1,-98-25 0,24 1 15,75 74-15,-75-25-1,-124-75 1,-74-24-16,74 74 15,-74-74-15,49 25 16,-49-25-16,50 74 16,-51-99-16,26 74 15,49 50 1,-49-25 0,-25-74-16,24 99 15,-49-99-15,25 49 16,-25-49-16,25 99 15,-25-99-15,0 50 16,25 73 0,-25-73-1,0-26 1,24 1 0,-24 0 15,25 24-31</inkml:trace>
  <inkml:trace contextRef="#ctx0" brushRef="#br0" timeOffset="210521.99">9178 8310 0,'0'0'15,"-25"-25"-15,25 0 16,-25 25-1,0 0-15,-24-50 16,24 50-16,-50-24 16,1-1-1,-25 50 1,-25 49 0,49 0-1,-24 75 1,50 0-1,49-25 1,24 25 0,26-75-1,99 26 17,24-76-32,-148-24 15,199 0 1,-175 0-16,125-49 15,-50-1 1,-75-74 0,-49 50-1,-24-1-15,-26-49 16,25 99-16,-74-99 16,-50 25-1,0 74 1</inkml:trace>
  <inkml:trace contextRef="#ctx0" brushRef="#br0" timeOffset="212304.99">5333 8334 0,'0'0'0,"0"-24"0,-25 24 16,50 0 0,0 0 15,-25-25-31,25 25 31,-25 25-31,24-25 16,76 24-1,-1 1 1,25 50 0,-25-1 15,0 25-16,-49 25 1,-25-49 0,0 24-1,-25-50 1,0-24-16,0 0 16,0 0-16,0 0 15,0 0 1,0-1-1,0 1 1</inkml:trace>
  <inkml:trace contextRef="#ctx0" brushRef="#br0" timeOffset="212821.99">6449 8409 0,'0'-25'0,"-25"25"16,25-25 15,-24 25-31,24 25 15,24-25 1,-24 25 0,0 49-1,25 75 1,0-25 0,0-25-1,0 75 1,-1-100-1,-24-49-15,25 0 16</inkml:trace>
  <inkml:trace contextRef="#ctx0" brushRef="#br0" timeOffset="213639">7193 8706 0,'0'-24'0,"25"24"78,-25 24-63,25-24-15,0 0 16,0 25-16,49-25 16,0 0-1,26 0 1,-51-25 0,-24 1-1</inkml:trace>
  <inkml:trace contextRef="#ctx0" brushRef="#br0" timeOffset="213905">7342 8458 0,'0'25'62,"0"0"-62,0 0 16,25 0-16,0 74 16,0 25 15,-25-99-31,24 148 0</inkml:trace>
  <inkml:trace contextRef="#ctx0" brushRef="#br0" timeOffset="-213825.75">13047 7119 0,'-25'0'15,"50"0"1,0 0 15,0 0-15,0 25-1,-1-25 1,1 25-16,75-1 16,48 1-1,-48 0 1,-1-25 0,-50 0 15,-24 0-16,-50 0-15,1 0 16,24-25 0,-75 25-1,1 0 1,-25 0 0,49 0-1,25 0 1,0 0-1,50 0 17,0-25-1,-25 50 16</inkml:trace>
  <inkml:trace contextRef="#ctx0" brushRef="#br0" timeOffset="-212853.73">14635 7193 0,'0'0'0,"25"0"47,-1 0-32,1 0 1,0 0 0,0 0-16,0 0 0,49 0 15,-24 0 17,-26 25-32,-24-25 31,-24 0-16,-26 0 1,-24 25 15,49-25-31,-99 0 16,124-25 15,49 25-15,1 0-1,0 0 1,-26 0 0,1 0-1,-50 0 1</inkml:trace>
  <inkml:trace contextRef="#ctx0" brushRef="#br0" timeOffset="-210725.73">6028 10517 0,'0'0'0,"-25"0"15,25-25-15,-25 25 16,-25-49-1,1 24 1,-26 0 0,26 0-1,-26 25 17,-24 0-32,74 25 0,-74 0 31,74-25-31,-74 50 15,25 24 1,24 25 0,0 50-1,1 25 1,24-26 0,25 1-1,25-49 1,0-1-1,24-25 1,75 50 0,25-74-1,99 24 1,-25-74 0,-49 0 15,0-49-16,-75-51 1,-50-24 0,-49-99-1,-24 25 1,-51-26 0,1 76-1,-125-26 1</inkml:trace>
  <inkml:trace contextRef="#ctx0" brushRef="#br0" timeOffset="-209325.75">7665 10740 0,'-25'-24'15,"50"48"-15,-75-48 0,25-1 16,0 0-16,1 25 15,-76-50 1,26 50 0,-50 0 15,0 50-31,-99 24 16,74 26-1,25 48 16,25-24-15,49 25 0,75 50-1,49-26 1,75-24 0,25-74-1,24-1 1,25-49-1,50-50 1,-74-74 0,-100-75-1,-99-74 1,-75 25 0,-98 0 15,49 123-16,-25 51-15</inkml:trace>
  <inkml:trace contextRef="#ctx0" brushRef="#br0" timeOffset="-208709.73">9054 10641 0,'-25'0'16,"0"-25"-16,0 25 15,0 0 1,-74-24 0,50 24-16,-75-25 15,99 25-15,-74 25 16,-1 24-1,-48 75 1,73 25 0,26 74-1,73-24 17,1-125-32,25 50 15,-1-74-15,26 24 16,123 25-1,1-49-15,-26-25 16,-98-50-16,297-49 16,-199-75-1,-123-50 1,-124 1 0,-125-50-1,-49 99 1,25 124-1</inkml:trace>
  <inkml:trace contextRef="#ctx0" brushRef="#br0" timeOffset="-208192.73">10443 10542 0,'-25'-25'0,"0"25"16,25-25-1,-25 25-15,-24 0 16,-50 50 0,24 0-1,-24 74 1,24 49 0,75-148-16,-24 124 31,24-100-31,49 175 15,75-75 1,75-75 0,74-74-1,-75-74 1,-49-100 0,-124-99-1,-149 0 1,0 124-1,74 100-15,-148-26 16</inkml:trace>
  <inkml:trace contextRef="#ctx0" brushRef="#br0" timeOffset="-207326.75">12774 11931 0,'0'25'16,"0"0"15,0-1-31,25-24 16,-25 25 0,25 25-1,0-50-15,24 49 16,-49-24-16,75 0 15,74 0 1,-75-50 0,100-25-1,-50-24 1,-25 24 0,-74 50 15,0-24-16,-50 48-15</inkml:trace>
  <inkml:trace contextRef="#ctx0" brushRef="#br0" timeOffset="-206792.73">12799 12973 0,'0'0'0,"25"0"47,-25 25-32,0-1-15,0 1 16,50 50-1,-1 24 1,1-49 0,-25-26-1,24-24 1,26-24 0,-51 24-16,76-25 31,-75 0-31,99-25 15,-25 25 1,0 1 0,-49 24-16</inkml:trace>
  <inkml:trace contextRef="#ctx0" brushRef="#br0" timeOffset="-206309.73">12750 13940 0,'24'0'0,"-24"25"16,0 0-1,0 0 1,0-1-16,25 1 16,-25 50-1,25-26 1,-25-24-1,74-25 1,1-25 0,-1 0-1,-49 25-15,74-49 16,-74 49-16,124-50 16,-75 25 15,26 1-16,-26-1 1,-49 25-16</inkml:trace>
  <inkml:trace contextRef="#ctx0" brushRef="#br0" timeOffset="-205826.75">12898 14808 0,'0'0'0,"0"25"31,0 0-15,25 25-1,25 98 1,-1 1 0,1-50-1,0-74 1,-26-25-1,76-25 1,73-99 0,-49 50-1,75-50 1,-75 74 0,-50 1 15,-24 49-16</inkml:trace>
</inkml:ink>
</file>

<file path=ppt/ink/ink1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2-13T18:15:36.918"/>
    </inkml:context>
    <inkml:brush xml:id="br0">
      <inkml:brushProperty name="width" value="0.05292" units="cm"/>
      <inkml:brushProperty name="height" value="0.05292" units="cm"/>
      <inkml:brushProperty name="color" value="#C00000"/>
    </inkml:brush>
  </inkml:definitions>
  <inkml:trace contextRef="#ctx0" brushRef="#br0">12303 2406 0,'0'-25'16,"-25"25"-1,25-25 1,25 1-1,-25-1 17,25 25-32,0-50 15,49 1 1,1-1 0,-26 50-1,1 0 1,-1 25-1,1 24 1,24 26 15,1-1-15,-26-49 0,26-25-1,-26-50 1,26 1-1,-50-1 1,24 1 0,-24 49-1,50 49 1,-26-24 0,-24 0-16,49 0 15,-49-1-15,50-24 16,-1 0-1,0-24 1,-24-26 15,0 25-15,-1 0 0,-24 50-1,25 0 1,24 25-1,0-1 1,50-49 0,-74-49-1,24-1 1,-24 0 0,-25 1-1,0 74 1,24-1-1,26 26 1,-1 0 15,25-26-15,-24-73 0,-50 49-1,49-75 1,-49 51-1,0-1 1,24 50 0,1 24-16</inkml:trace>
  <inkml:trace contextRef="#ctx0" brushRef="#br0" timeOffset="1800">17636 2332 0,'0'0'15,"0"-25"-15,0 0 16,25 0-16,0-24 31,24-1-15,26 0 0,-26 50-1,1 0 1,49 75-1,-24-26 1,24 51 0,0-51-1,-25-49 1,26-49 0,-26-1-1,-24-24 1,-25 49-1,24 25 1,26 25 15,-26 24-15,50 26 0,1-26-1,-1-49 1,0-49-1,-49 24 1,-1-25 0,1 1-1,24 73 1,-24 1 0,-25 0-16,74 25 15,-74-50 1,49 49-16,50-49 15,-25-25 1,25-49 0,-24 0 15,-26 49-15,-24 25-1,24 0 1,0 49-1,26 26 1,-1-50 0,0-25-1,0-50 1,50-24 0,-50 49-1,-24 0 1,-26 50-1,-24-25-15,25 25 16,-25-1 0,-1 1-1,76 50 1,24-51 0,-25-24-1,-74 0-15,74-49 16,-74 24-16,24 0 15,26-24 1,-26 24 0,51 50-1,-26-1 1,50 26 0,50-25-1</inkml:trace>
  <inkml:trace contextRef="#ctx0" brushRef="#br0" timeOffset="9965">1513 5457 0,'0'25'31,"0"-50"-31,0 50 16,25-25 15,-25 25 0,0-1-15,-25-24-1,25 50 1,-25 74 0,25-74-1,-25 74 1,25-75-1,0 1-15</inkml:trace>
  <inkml:trace contextRef="#ctx0" brushRef="#br0" timeOffset="10582">1587 5259 0,'0'0'15,"0"-25"-15,-24 25 0,24-25 16,-25 25-1,0-25 1,0 0 0,-24 25-1,-1 0 1,25 25-16,-49 25 16,49-25-16,0-25 0,-24 74 15,-51 50 1,1 50-1,74-50 1,25 25 0,25-75 15,50 50-15,24-50-1,74-24 1,51-50-1,-26-50 1,-49-74 0,-50-24-1,-74 23 1,-25-48 0,-50-1-1,-24 50 1,-50 124-1</inkml:trace>
  <inkml:trace contextRef="#ctx0" brushRef="#br0" timeOffset="16430.99">7590 6499 0,'-25'-25'16,"25"0"0,0 0-1,0 1 1,25 24-16,-25-25 15,25-25 1,0 25-16,0 1 16,-1 24-1,76-25 1,-26 50 0,0 24-1,1-24 1,-25 25-1,-1-50 1,26 0 0,-51 0-1,1-25 1,25 0 0,-25 0-16,24 0 15,1 1 1,-1 24-1,1 0 1,24 49 0,-24-24-1,24 0 1,1-25 0,-1-25-1,-49 0 1,25-24-1,-1 24 1,1 25 0,-25 25-1,74 49 1,-25-24 15,26-26-15,-26-24-1,-24-49 1,24-1 0,-49 1-1,0 24 1,-1 50 0,26 24-1,24 1 1,50-1-1,-24-24 1,-1-74 0,-25 24-1,26-25 17,-26 25-17,50 50-15</inkml:trace>
  <inkml:trace contextRef="#ctx0" brushRef="#br0" timeOffset="19098">11832 6449 0,'0'0'0,"0"-25"16,25 25-16,-25-24 15,24 24-15,1-50 16,74 25-1,-74 25-15,74-25 16,-49 25 0,25 25-16,-26-25 0,75 50 15,-99-50 1,124 49-16,24 1 31,-49-50-15,0-25-1,25-24 1,-25-26 0,0 1-1,0 49 1,-24 50 0,-1 24-1,25 26 1,25-26-1,-25-49 1,-25 0 0,75-74-1,-50 24 17,-50 1-17,25 49 1,0 25-1,-49 24 1,124 26 0,-1-1-1,-49-74 1,25-25 0,-50-24-1,25-1 1,0 0-1,0 50 1,-49 25 0,24 25-1,0 24 17,25-24-17,75-1 1,-26-73-1,-24-26 1,-124 50-16,99-50 16,-99 26-16,49-1 15,25 0 1,1 50 0,-76-25-16,51 49 15,-50-24-15,49 25 16,25 24-1,1-49 1,-26-25 0,75-25-1,-75-24 1,25-1 15,-24 25-15,24 0-1,-49 50 1,24 25 0,25-1-1,1 1 1,24-25 0,24-50-1,-73 0 1,74-49-1,-75 49 1,-49 0-16,24 0 16,-24 25-16,50 0 15,-26 25 1,50 25 15,-24-1-15,-1-49-1,-49 0-15,74 0 16,-74 0-16,74-24 16,1-26-1,24 0 1,-100 50-16,26 0 16,-25-24-16,0 24 0,24 0 15,26 24 1,-51 1-16,26 0 15,-25 0-15,148 24 16</inkml:trace>
  <inkml:trace contextRef="#ctx0" brushRef="#br0" timeOffset="23645.99">1116 6821 0,'-25'0'16,"1"-25"-1,24 1 1,24-1-16,-24 0 15,50-25 1,24 26 0,-24 24-1,49 24 1,-49 1 15,-50 0-15,0 49-1,0 75 1,-25-124-16,-25 99 16,26-99-16,24 0 0,-50 24 15,25-24 1,25 0 0,-25 0-1,50-50 1,25 0-1,24-24 1,-24 24 0,49-25-1,50 1 1</inkml:trace>
  <inkml:trace contextRef="#ctx0" brushRef="#br0" timeOffset="24214">1290 6350 0,'0'0'0,"-25"0"15,0 0-15,0 0 0,1 0 16,-1 0 0,-50 25-1,51-25-15,-26 25 16,-49 123-1,49-48 1,25-51-16,-24 125 16,24-149-16,0 148 15,25 51 1,50-26 0,49-24-1,75-75 1,123-74-1,51-100 1,-299 50-16,199-99 16,-198 75-1,49-50-15,0-125 16,-124 76 0,-74-1 15,74 99-31,-99-49 15,100 74-15,-76-25 0</inkml:trace>
  <inkml:trace contextRef="#ctx0" brushRef="#br0" timeOffset="28045.99">9029 7516 0,'0'0'0,"0"-25"16,25 25 62,-25-25-62,25 25-16,-1 0 15,1 0-15,0 0 16,49-25-16,75 25 16,-50 0 15,25 25-16,-24 0 1,-51 0 0,-24 0-16,124-1 15,-124-24-15,49 0 16,25-24 0,1-26-1,-51 25 1,26-49-1,-51 74-15,26-25 16,-25 25-16,24 0 16,51 50-1,-26-1 1,25 1 0,50-25 15,-124-25-31,49 0 15,-49 0-15,49-50 16,1-24 0,-1 24-1,-24 0 1,24 50 0,1 50-1,24 0 1,-25-26-1,-24 1-15,49 0 16,-74-50 0,25 25-1,49-49-15,0-1 16,25-24 0,-74 49 15,24 25-16,1 49 1,73 51 0,-48-51-1,-1-24 1,-25-25 0,25-74-1,-24-1 1,-1 1-1,-24 49 1,-25 25-16,49 25 16,-49 0-1,0-1 1,74 76 0,-74-51-1,99 1 1,25-75-1,-50 0 1,0-49 0,-49 24-1,-1 50 1,1 0 0,24 50-16</inkml:trace>
  <inkml:trace contextRef="#ctx0" brushRef="#br0" timeOffset="38144.99">9451 8632 0,'0'0'0,"0"-25"16,24 25-1,1-49 1,0-1-1,25 25 1,24 0 0,0 50-1,125 0 1,-25 25 0,49-1-1,-50 1 16,-49-25-15,0-75 0,0-24-1,25-26 1,-25 26 0,-24 49-1,-1 25 1,50 50-1,-25-1 1,24 1 0,1-25-1,0-50 1,-50 0 0,25-49 15,-74 49-16,49 0 1,-24 25 0,24 50-1,0 24 1,25-24 0,-25-25-1,25-50 1,-25-25-1,-24 1 1,-50 24 0,49 0-1,50 75 1</inkml:trace>
  <inkml:trace contextRef="#ctx0" brushRef="#br0" timeOffset="39695">17686 7218 0,'0'0'0,"-25"-25"0,25 1 16,-25-1-16,0 25 15,-24-50 1,-26 1 0,-74-1-1,25 25 1,-49 0 0,-1 50-1,-74 50 16,50-1-15,24 50 0,0 50-1,100-1 1,24-24 0,50-124-16,25 99 15,-25-99-15,25 74 16,25 0-1,98 0 1,76 1 0,-26-26-1,199 75 1,-199-50 0,75 0-1,-198-74 1,272 74-16,-273-74 15,150 25 1,148-1 0,-75-49-1,1-25 1,49-24 0,-49-75-1,-75 0 1,-24-50-1,-75 1 1,-75-1 0,-49-49-1,-25 148-15,-74-74 16,50 100 0,-100-75-16,-223-99 15,-124 49 1</inkml:trace>
</inkml:ink>
</file>

<file path=ppt/ink/ink1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2-13T18:17:14.238"/>
    </inkml:context>
    <inkml:brush xml:id="br0">
      <inkml:brushProperty name="width" value="0.05292" units="cm"/>
      <inkml:brushProperty name="height" value="0.05292" units="cm"/>
      <inkml:brushProperty name="color" value="#C00000"/>
    </inkml:brush>
  </inkml:definitions>
  <inkml:trace contextRef="#ctx0" brushRef="#br0">1637 4961 0,'0'25'93,"-25"-25"-77,25 25 0,-25-25-1,25 24-15,-24 1 16,-1 25 0,0 24-1,25-49 1,25 0-1,0-25 1,24-25 0,1-49-1,-25-1 1,-25 26 0,0 24 15,-25 25-16,0 0 1,-25 49 0,1 1-1,49 0 1,0-1 0,25-49-1,24-25 1,1-24-1,-25-26 1,-25 26 0,-25-1-1,0 50 1,0 25 15,25 0-15,-25 24-16</inkml:trace>
  <inkml:trace contextRef="#ctx0" brushRef="#br0" timeOffset="8115.99">1662 6176 0,'0'-24'47,"0"48"47,0 1-94,-50 74 16,50-74-16,0 25 15,25-1 1,0-24 0,0-25 15,24-49-16,-24 49-15,-25-50 16,0 25-16,25-24 16,-50-1-1,0 50 1,1 0 0,-26 25-1,0 99 1</inkml:trace>
  <inkml:trace contextRef="#ctx0" brushRef="#br0" timeOffset="10814.99">11261 5606 0,'0'-25'16,"25"50"109,-25 0-110,25-1 16,-25 1-31,25 0 16,24 49-16,-24-74 31,0 0-15,49-24-16,-24-26 16,-25 25-16,49 0 15,-49 1 1,25-1-16,-26 25 31,-24-25-15,50 25-1,0-25-15</inkml:trace>
  <inkml:trace contextRef="#ctx0" brushRef="#br0" timeOffset="11959">14436 5407 0,'0'25'47,"25"0"-16,-25 0-31,25-25 16,-25 25-16,25-1 15,0 1 1,-1 25 0,1-25-1,0-25 1,0 0-1,0-25 1,24 0 0,26 0-1,49-24 1,99-51 0,-124 76-1,0-26 1,-49 50-1,-75 0 157</inkml:trace>
  <inkml:trace contextRef="#ctx0" brushRef="#br0" timeOffset="14565">21530 5507 0,'0'0'0,"-24"0"15,24-25-15,0 0 32,-25 25-17,25-25 1,-25 0 0,-25 1-1,1-1 1,-26 0-1,-24 50 1,25-25 0,49 25-16,-49-1 15,49-24 1,-74 75-16,-1-1 16,26 1-1,24 24 1,1 0-1,-1 0 17,25 25-17,25-99-15,0 124 16,0-99-16,25 49 16,49 25-1,75 25 1,25-75-1,24 0 1,26-24 0,-1-75-1,-99-49 1,-74 49-16,74-99 16,-75 74-16,26-98 31,-1-125-31,-99 25 15,-99 49 17,25 75-17,74 99-15,-124-99 0</inkml:trace>
  <inkml:trace contextRef="#ctx0" brushRef="#br0" timeOffset="25630">4961 8334 0,'0'-24'31,"0"-1"0,25 25-31,-25-25 0,25 0 16,-1 0 0,1 1-1,0 24 1,25 0 0,-26 24-1,51 26 1,24-25-1,0 0 1,0-25 15,1-25-15,-1 0 0,-25 0-1,-24 0 1,0 25-1,-26 0 1,76 25 0,-26 0-1,50 0 1,25-25 0,-50-25-1,0 0 1,-24 0-1,-26 1 17,1 24-17,49 0 1,0 24 0,-74-24-16,74 25 15,-49-25-15,24 0 16,50-25-1,-49 1 1,-26-1 0,1 0-1,-50 0-15,50 25 16,-26 0-16,1 0 16,25 25-1,49 25 1,25-1-1,-25-49 1,-74 0 0,50-25-1,-51 25-15,26-24 16,0-1 0,-1 0-1,-24 25 1,74 25-1</inkml:trace>
  <inkml:trace contextRef="#ctx0" brushRef="#br0" timeOffset="44580">17438 8136 0,'0'0'0,"-25"0"0,50 0 0,-25 25 32,24-25-17,1 0 1,0 0-1,25 0 1,49 0 0,-25 0-1,26 25 1,-26-1 0,-24 1-1,-26 0 1,1-25-1,-50 0 1,25-25 0,-24 25 15</inkml:trace>
  <inkml:trace contextRef="#ctx0" brushRef="#br0" timeOffset="47627">19174 8161 0,'25'0'94,"0"0"-94,-1 0 15,1 0-15,74 0 16,25 25 0,-24-25-1,-26 0 1,-24 0-16,-25-25 15,-1 25-15,1 0 32,-50 0-1,25 25 31</inkml:trace>
  <inkml:trace contextRef="#ctx0" brushRef="#br0" timeOffset="49410.99">21332 7045 0,'0'0'0,"-25"0"15,25-25 1,0 0 0,-25 25-16,1-50 15,24 26 1,-25-1-16,-25 0 16,1-25-1,-1 25 1,0 25-16,1-24 15,24 24-15,-49 0 16,-26 49 0,1 1-1,-25 74 1,25-25 0,24 50 15,26-25-16,24 25 1,0-25 0,25-99-16,25 74 15,0-74-15,-25 24 16,124 75 0,-25-74-1,100 49 1,24-49-1,-50-25 1,-24-25 0,-124 0-1,74-25-15,-74 0 16,49-49-16,1-75 31,-50-25-15,-75-74-1,0 50 1,-123-100 0</inkml:trace>
  <inkml:trace contextRef="#ctx0" brushRef="#br0" timeOffset="52092.99">21555 2084 0,'-25'0'16,"25"-25"-16,-24 25 15,24-25 1,-25 25-16,25-50 16,-50 1-1,-24-1 1,24 50 0,-24-49-1,-25 49 1,-25-25-1,24 25 1,-48 25 0,23-1-1,-23 26 1,48 0 0,1-1 15,74-24-31,-74 49 15,74-49-15,-49 25 16,0 49 0,-50 75-1,49-50 1,26 25 0,-1-25-1,50-100-15,-25 26 16,25-25-16,0 74 15,-25 25 1,50-25 0,0 0-1,0-74-15,0 25 16,-25-25 0,49 49-1,-24-49-15,25 49 16,-26-49-16,51 74 15,24 1 1,0-26 0,0-24-1,1-1 1,73 26 0,-148-51-16,74 1 15,-74-25-15,124 25 16,74 0-1,-49 0 1,-125-25-16,75-25 16,-74 25-16,99-25 15,49 0 1,-49-49 0,25-1 15,-75-24-16,0-25 1,-74 99-16,25-124 16,-26 100-16,26-125 15,-25 75 1,0-50 0,-50 0-1,25 25 1,-50-24-1,-49-76 1,-25 1 0,0 99-1,-74-25 1,-125 25 0</inkml:trace>
  <inkml:trace contextRef="#ctx0" brushRef="#br0" timeOffset="53943">23217 2158 0,'-25'0'31,"1"-25"0,-1 25-15,0 0-16,0 0 15,0 0-15,-24 0 16,-1 0 0,-24 25-1,24 0 1,25 0 15,1 49-15,24-24-1,0-1 1,24-49-16,1 50 16,0-25-16,0-25 15,49 49 1,25-24 0,-74-25-16,50 25 15,-51-25-15,26 25 16,0-1-1,-1 1 1,-24 0 0,-25 0-1,25 0 1,-50 0 0,25-1-1,0 1 1,-25-25-16,25 25 15,-74 0 1,-25 0 0,-1-25-1,76 0-15,-200-75 16</inkml:trace>
  <inkml:trace contextRef="#ctx0" brushRef="#br0" timeOffset="55742">21506 2232 0,'-25'0'16,"50"0"109,-1 0-78,1 0-47,50 0 16,-51 0-16,-24 25 31,0 25-16,-49-25 1,24 24 0,0-49 15,50 0 16,25-25-16,-26 25-15,1 0-16,0 25 15,0-25-15,0 0 16,-25 25 0,25-25-1,-25 25 1,0 0-1,-25-25 1,25 24 0,-25 1-1,0 0 1,-25 0 0,-24 0-1,0-25 1</inkml:trace>
  <inkml:trace contextRef="#ctx0" brushRef="#br0" timeOffset="58676">21952 2877 0,'-25'0'62,"1"0"-15,-1 0-31,25 25-16,-25-25 0,0 0 15,0 25 1,1 0-1,-1 0 1,0 24 0,0-24-1,25 25 1,0-26 0,25 26-1,0-25 1,49 0-1,-74-1-15,75-24 16,-51 0-16,26 0 16,0 0-1,-1-24 1,-49-26 0,-25 25 15,1 0-16,-26 25 1,-24 25 0,-26 25-1</inkml:trace>
  <inkml:trace contextRef="#ctx0" brushRef="#br0" timeOffset="60599.99">21382 2456 0,'0'0'0,"0"24"16,-25-24 0,25 25-16,-25 0 15,0 25 1,0-26-1,1 26 1,-1 0 0,0-1-1,25 1 1,-25 0 0,25-1 15,25-24-16,-25 0 1,25 24 0,0-24-1,-1 0 1,-24 0-16,50 0 16,-25-25-16,0 24 15,-1-24 1,26 25-1,-25-25 1,24 25 0,-24-25-1</inkml:trace>
  <inkml:trace contextRef="#ctx0" brushRef="#br0" timeOffset="61758">21555 3721 0,'0'25'31,"-25"-25"-31,1 0 31,24 24-15,-25-24-1,25-24 17,-50 24-32,-24-50 31,24 0-16,25-24 1,25 49 0,0-25-1,0 26 1,25-1 0,25 0-1,-25 25 1,-1 0-1,1 0 1,0 25 0,25 24-1,-26-24 1,1 25 0,0 24 15,-25-49-16,0 0-15,0 0 16,0 0-16,0-1 16,-25 26-1,0-25 1,1 0 0,-26 24-1,25-49 1,-49 25-1</inkml:trace>
  <inkml:trace contextRef="#ctx0" brushRef="#br0" timeOffset="62685">20935 3820 0,'0'0'0,"0"25"31</inkml:trace>
  <inkml:trace contextRef="#ctx0" brushRef="#br0" timeOffset="62874.99">20786 3696 0,'0'0'0,"-24"0"31,24-25-15</inkml:trace>
  <inkml:trace contextRef="#ctx0" brushRef="#br0" timeOffset="63059">20513 3547 0,'0'0'0,"0"-25"31,0 0 0,-24 25-31</inkml:trace>
  <inkml:trace contextRef="#ctx0" brushRef="#br0" timeOffset="63237">20365 3299 0,'0'-25'0,"0"50"0,0-75 32,0 26-32,-25 24 31</inkml:trace>
  <inkml:trace contextRef="#ctx0" brushRef="#br0" timeOffset="63424.99">20315 2977 0,'0'-25'16,"0"0"-1,-25 25 1,25-25 0</inkml:trace>
  <inkml:trace contextRef="#ctx0" brushRef="#br0" timeOffset="63590.99">20365 2679 0,'0'0'16,"-25"0"-16,25-25 0,25 25 16,-25-25-1,0 0 1,0 1-16</inkml:trace>
  <inkml:trace contextRef="#ctx0" brushRef="#br0" timeOffset="80655.98">1860 11460 0,'0'-25'16,"-24"25"15,-1 25-15,25 0 31,0-1-32,0 1 1,25-25-16,24-25 15,-24-24 17,0 24-17,-50 0 1,0 25 0,0 25-1,1 0 1,-1 0-1,25-1 1,0 26 0,25-50-1,-1-25 1,1-24 0,0 24-1,-25 0 1,-25 25-1,-49 25 1</inkml:trace>
  <inkml:trace contextRef="#ctx0" brushRef="#br0" timeOffset="87604.98">12774 12055 0,'-24'0'47,"24"-25"-32,-25 25-15,0 0 32,25-25-32,-25 1 15,-24-1 1,-26 0-1,1 25 17,49-25-32,-49 25 15,49 0-15,0 0 0,-25 25 16,-74 0 0,-25 49-1,1 1 1,73 24-1,26 50 1,24-50 0,0 50-1,25-75 1,0 50 0,0-25-1,50 1 1,-1-26-1,100 0 1,0-24 0,74-25 15,-49-50-15,-1 0-1,-148 25-15,74-25 16,-74 1-16,74-51 15,1-49 1,-51-49 0,-74-1-1,25 124-15,-74-148 16,74 148-16,-99-74 16,24 25-16</inkml:trace>
  <inkml:trace contextRef="#ctx0" brushRef="#br0" timeOffset="89055">21059 9153 0,'-25'-25'0,"50"50"0,-50-75 0,1 50 16,24-24-16,-25-1 15,-25-50 1,-49-24 0,74 74-16,-99-74 15,99 74 1,-49-24-16,-100-1 31,50 25-15,75 25-16,-150 0 0,150 0 15,-199 50 1,-1-1 0,-23 75-1,222-99-15,-74 74 16,74-74-16,1 25 0,-75 49 15,-25 50 1,0 49 0,50-49-1,24 99 1,26-49 0,49 24-1,25-49 1,49-1-1,0-49 1,-49-74 0,99 49-1,-99-49-15,99 74 16,50 0 0,24-25-1,25 0 1,-148-74-16,173 25 15,-174-26-15,100 1 16,99 0 0,74-25-1,-24-50 1,-75 1 0,-75-50-1,-123 74-15,99-99 16,-100 74-16,75-99 31,25 0-31,-50-74 31,-24-25-15,-75 50 0,-75-100-1,26 50 1,24 198-16,-25-123 15,26 123-15,-76-173 16,-24 49 0,-347-148-1</inkml:trace>
  <inkml:trace contextRef="#ctx0" brushRef="#br0" timeOffset="90155">20637 9203 0,'0'0'0,"0"24"125,0 1-125,0 0 15,0 0-15,0 99 16,0-75-1</inkml:trace>
  <inkml:trace contextRef="#ctx0" brushRef="#br0" timeOffset="90791">20613 9178 0,'0'-25'47,"24"25"-31,-24 25 31,25-25-47,-25 25 0,25-25 0,50 74 31,-26-24-15,1-1-1,-1 1 1,-24-50-1,-25 25 1,25-25 31,-25-25-16,0 0 16,0 0-47,0 0 16,0 1-1,0-1 1,-25 25-16,25-25 16,0 0-16,0 0 0,0 1 15,0-1 1,0 0-1,0 0 1</inkml:trace>
  <inkml:trace contextRef="#ctx0" brushRef="#br0" timeOffset="92520.98">20886 9178 0,'0'0'0,"0"25"15,-25-25 17,0 24-1,0 1-16,0 0 1,1 0 0,-51 74 15,50-74-15,25 0-16,0-1 15,25-24 1,99-24-1,-49-1 1,-1 0 0,-74 0-16,25 0 15,-25 1 1,-25 24-16,0-25 16,0 25-16,1 0 31,-26 0 0,0 0-15,26 25-1,-1-25 1,50 0 31,-25-25-47,24 0 15,-48 25-15</inkml:trace>
  <inkml:trace contextRef="#ctx0" brushRef="#br0" timeOffset="93521">20910 9575 0,'25'0'62,"0"24"-15,-25 1-47,25-25 16,-25 25-16,49 25 16,-24 24-1,-25-49-15,25 0 16,-25-1-16,25 1 15,-25 0 17,-25-50 30,25 0-46,0 1-16,0-1 15,0 0 1,0 0-16,0-49 16,0 49-1,0 0-15,25-24 16,-25 24 0,25 0-1,-1 25 1,-24 25-1,25-25 1,25 25 0,-25-1 15,-1 26-15,26 24-1,-50-24 1,0 0-1,0-1-15</inkml:trace>
  <inkml:trace contextRef="#ctx0" brushRef="#br0" timeOffset="97689.98">20836 9302 0,'0'0'16,"0"-25"46,0 50-31,-25-25-15,0 0-16,1 0 16,-1 25-16,0-25 15,-25 24 1,-24 1 0,49 0-1,25 25 1,25-26-1,24-24 1,26 0 0,-50-24-16,24-1 15,-24 25-15,-25-25 16,0-25 0,-25 1-1,1 24 1,-26 0-1,25 25-15,-25 0 16,26 25 0,-1 0-16,-25 74 15</inkml:trace>
  <inkml:trace contextRef="#ctx0" brushRef="#br0" timeOffset="100519.98">20687 10468 0,'0'-25'16,"25"25"-16,-25-25 47,0 0-16,25 25-31,0-25 31,-1 25 0,1 0-15,-25 25-16,50-25 16,-25 50 15,-1-1-15,1 26-1,-25-26 1,25-24-1,-50 25 1,25-25 0,-25-25 46,25-25-46,-24 0-1,24 0 1,0 0 0,0 1-16,0-1 31,24-25-15,-24 1-1,50-1 1,-50 25-1,25 0 1,0 1 0,-1 24-1,1 0 1,0 24 0,-25 1 15,25-25-31,0 50 15,-25 24 1,24-24 0,-24-1 15,0-24-15,-24 0-1,24 0 1,-25 0-1</inkml:trace>
  <inkml:trace contextRef="#ctx0" brushRef="#br0" timeOffset="100969.98">21307 10567 0,'25'0'109,"0"0"-93,0 0 0,-1 0-16,26 0 31,-25-25-15,0 25-1</inkml:trace>
  <inkml:trace contextRef="#ctx0" brushRef="#br0" timeOffset="101319.98">21406 10393 0,'0'25'79,"0"0"-64,0 0-15,0-1 16,0 1-16,0 0 15,0 25 1,0-1 0,0 1-1,0 24-15</inkml:trace>
  <inkml:trace contextRef="#ctx0" brushRef="#br0" timeOffset="101653">21729 10269 0,'0'25'63,"0"0"-63,-25-25 16,25 25-16,0-1 0,0 1 15,0 0-15,0 25 16,-25-26-16,25 51 15,-25-1-15</inkml:trace>
  <inkml:trace contextRef="#ctx0" brushRef="#br0" timeOffset="102336">22175 8632 0,'0'-25'0,"-24"25"47,24 25 0,0 0-47,0 0 0,0-1 16,0 51-1,-25 98 1,0-24 0,25 0-1,0-74 1,25-26 0</inkml:trace>
  <inkml:trace contextRef="#ctx0" brushRef="#br0" timeOffset="102653">22151 8533 0,'24'0'31,"-24"25"-15,0-1-16,0 1 15,0 0-15,0 74 16,0-74-16,25 49 16,-25 75-1,0-99-15,25 74 16,-25-74-16,0 49 15,50 25 1</inkml:trace>
  <inkml:trace contextRef="#ctx0" brushRef="#br0" timeOffset="102953">22275 8483 0,'0'0'0,"-25"0"0,25 25 32,0 0-17,0 0-15,0 74 16,-25 124 15,25-74-31,0 0 16,-25 0-1,-24 49 1</inkml:trace>
  <inkml:trace contextRef="#ctx0" brushRef="#br0" timeOffset="103236">22299 8607 0,'0'0'0,"0"25"15,-24-25-15,24 74 16,-25 50 0,25 0 15,0 50-15,-25-50-1,25-25-15</inkml:trace>
  <inkml:trace contextRef="#ctx0" brushRef="#br0" timeOffset="103518.98">22299 8458 0,'25'0'16,"-25"25"-16,0 0 0,0 0 15,25 0-15,0 99 32,0-100-32,24 150 15,-49-149-15,50 149 16,24 24-1,25 50 1</inkml:trace>
  <inkml:trace contextRef="#ctx0" brushRef="#br0" timeOffset="103871.98">22423 8409 0,'0'25'16,"0"-1"-1,25 1-15,-25 0 16,0 0-16,25 74 16,0 99-1,0-173-15,-1 149 16,1-149-16,25 148 16,24-49-1,-49-74-15,50 49 16,-26-24-16</inkml:trace>
  <inkml:trace contextRef="#ctx0" brushRef="#br0" timeOffset="104153">22597 8458 0,'-25'0'15,"25"25"-15,0 0 16,0 0 0,0 0-16,50 148 15,24 50 1,50 1-1,50 73 1</inkml:trace>
  <inkml:trace contextRef="#ctx0" brushRef="#br0" timeOffset="104488.98">23118 8508 0,'0'0'0,"-25"0"0,25 25 16,-25 24-1,1 26 1,-1 49 0,0 74-1,0 1 17,-24-1-17,-1 1-15</inkml:trace>
  <inkml:trace contextRef="#ctx0" brushRef="#br0" timeOffset="104718.98">23168 8558 0,'0'0'0,"-25"0"0,25 24 16,0 1 0,-25 0-16,0 99 31,-49 124-15,-75 223-16</inkml:trace>
  <inkml:trace contextRef="#ctx0" brushRef="#br0" timeOffset="107003.98">4862 14932 0,'0'0'0,"0"-24"16,-25 24-16,25-25 15,0 0-15,25 0 16,0 0 0,-1 1-16,26-1 15,-25 25-15,24 0 16,26 25-1,49 24 1,-50 1 0,75-1-1,-25 1 17,-25-50-17,-74 0-15,49-50 16,-49 50-16,25-49 15,0 24-15,-1-25 16,-24 50-16,0-24 16,0 24-16,24 24 15,-49 1-15,75 0 16,-1 25 0,50-1-1,-25-24 1,0-25-1,-24-50 1,-26 1 0,-49 24-16,50 0 31,-50 0-31,50 25 16,-1 0-1,-49 25-15,75 0 16,-50 0-16,49 24 15,50-24 1,-50-25 0,1-25-1,-26-49 1,1 24 0,-25 1-1,24 49 1,1 0-1,49 49 1,-24 1 0,-1-25-1,-49-25 1,0 0-16,-1 0 16,1-25-1,0 0 1,-25-49-16</inkml:trace>
  <inkml:trace contextRef="#ctx0" brushRef="#br0" timeOffset="108734.99">11088 14585 0,'0'25'15,"24"-25"1,-24 25-16,25 24 15,25 51 1,-25-100-16,24 49 16,-24-24-1,25 0-15,-1-25 16,26-50 15,-26 1-15,51-75-1,-51 74 1,26 25 0,-26 50-1,26 25 1,-51-26-16,51 1 31,-50 0-31,74 25 0,0-26 16,25-48-1,-25-26 1,-24-49 0,-1 49 15,-24 1-15,-1 49-1,26 74 1,-1 0-1,1 26 1,-1-26 0,25-49-1,0-25 1,-24-50 0,-1-24-1,-24 24 1,-25 25-16,24 25 15,-24 0 1,0 0-16,-25 25 0,99 25 16,-74-25-1,49-1-15,1 1 16,49-25 15,-50-49-15,-24-1-1,-25 0-15,49 1 16,-74 24-16,50-25 16,24 50-1,-24 25 1,-1 25 0,51 24-1,-76-49-15,51 25 16,-50-50-16,24 0 15,26 0 1,-51-25-16,51 0 16,-75 0-16,49 0 31,26-24-15,-50 49-16,49-25 0,-49 25 15,124 50-15</inkml:trace>
  <inkml:trace contextRef="#ctx0" brushRef="#br0" timeOffset="112869">17562 14759 0,'0'0'0,"0"-25"16,25 25 31,-1 0-47,1 0 16,50 0-1,-26 25 1,26-25-1,-26-25 1,100 0 0,-25 0-1,-50 1 1,26 48 0,48 51 15,-48-26-16,98 75 1,-74-74 0,-25-25-1,1-50 1,-26-25 0,0 1-1,1-26 1,-1 51-1,1 73 1,-1 1 0,25-1 15,1-24-15,-51 0-16,50-50 0,-49 25 15,49-49 1,-74 24-16,49-25 15,-49 25-15,25-24 16,-1 24 0,1 25-1,0 25 1,-26-25-16,26 49 16,-25-24-16,0 0 15,49 0-15</inkml:trace>
  <inkml:trace contextRef="#ctx0" brushRef="#br0" timeOffset="116434.99">20464 10864 0,'0'-24'31,"0"48"47,-25-24-78,25 25 0,0 0 16,0 0-16,-25 49 16,25 1 15,0-1-16,-25 25 1,25-24 0,0-50-1,0-1 1,0-48 0,0-1-1,25-25 1,0-49-1,-25 49 1,25-24 0,-25-1 15,25 26-31,-25-1 16,0 1 15,0 24-16,-25 25 1,25-25 0,0 50-1,0 0 17,0 24-17,-25 1 1,25 24 15,0-49-15,-25 99-16,25 0 15</inkml:trace>
  <inkml:trace contextRef="#ctx0" brushRef="#br0" timeOffset="118602.99">19174 10765 0,'0'-25'0,"0"1"47,-25 24-47,25-25 16,0 0-16,0 0 15,0 0 32,25 25-31,0 0 0,49 0-16,-24 0 31,-1 25-16,-24 25 1,-25-1 0,0 1-1,-49 49 1,24-49 0,0 24-1,25-49-15,-25 0 16,25 0-1,-25-25-15,25 24 16,-24-24 0,48 0 77,1 0-77,0 0-16,-25-24 16,25 24-16,24 0 15,26 0 1,24 0 0,0 0-1</inkml:trace>
  <inkml:trace contextRef="#ctx0" brushRef="#br0" timeOffset="126965.99">21282 13593 0,'0'-25'16,"0"0"-1,0 1 1,0-1 0,0-25-1,-24 25 1,24-24-1,-50-1 1,-24 1 0,-1 24-1,-49 0 1,-25 25 0,75 25 15,-100 24-16,75 1 1,74-25-16,-49 24 16,74-24-16,-75 50 15,26 24 1,24-25 0,0 50-1,0-25 1,25 1-1,0 24 1,25-25 0,-25 0-1,50 0 1,24 25 0,1-74-1,49 24 16,24 1-15,-23-50 0,48-1-1,-24-48 1,0-26 0,-75-24-1,25-75 1,-49 50-1,0-100 1,-50 25 0,-25-49-1,-50 0 1,-73-50 0</inkml:trace>
  <inkml:trace contextRef="#ctx0" brushRef="#br0" timeOffset="127966">22845 9674 0,'-25'0'0,"25"-25"16,0 0 15,-24 25-31,24 25 31,0 0-15,0 24-16,49 175 16,-24-51-1,25 1 1,-26 148 15,-24-173-15,0 50-1,0-125-15,-49 199 16,24-223-16,-25 173 16,-24 0-1,-1-25 1,26-74-1,-50 100 1,-50-26 0,0-74-1,-49 25 1,-100 0 0</inkml:trace>
</inkml:ink>
</file>

<file path=ppt/ink/ink1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2-13T18:19:58.849"/>
    </inkml:context>
    <inkml:brush xml:id="br0">
      <inkml:brushProperty name="width" value="0.05292" units="cm"/>
      <inkml:brushProperty name="height" value="0.05292" units="cm"/>
      <inkml:brushProperty name="color" value="#C00000"/>
    </inkml:brush>
  </inkml:definitions>
  <inkml:trace contextRef="#ctx0" brushRef="#br0">22275 4291 0,'0'-25'31,"-25"25"1,25-24 30,-25 24-31,25-25 1,-25 0-1,0 0-31,-49-24 15,-75-51 1,50 100 0,25 0-1,-1 25 1,50-25-16,-24 25 16,24-25-16,0 25 15,-25 0 1,-24 24-1,0 26 1,-1-26 0,26 26-1,24-1 17,-25 0-17,25-24 1,25 0-1,0-26-15,0 26 16,0-25-16,0 49 16,0 26-1,25-26 1,-25 25 0,25-49-1,-25-1 1,50 26-1,-26-26 1,26 26 15,24-1-31,1-24 32,24-25-17,0-1 1,1 1-1,-26-25 1,-49 25-16,74-25 16,-74-25-16,49 25 15,25-49 1,-24-26 0,-1-24-1,-24-25 1,-1-74-1,-24-1 1,-50 50 0,1-24-1,-1 73 17,0 1-17,-25 25-15</inkml:trace>
  <inkml:trace contextRef="#ctx0" brushRef="#br0" timeOffset="9249">2232 5904 0,'0'0'0,"0"-25"31,-24 25 16,24 25-15,-25-25-32,0 24 15,0 1 1,-24 50-1,-1 24 1,25 0 0,50-49-1,0-26 1,74-24 0,0-49-1,-24-26 1,-51 26-1,-24 24-15,-24-25 16,24 26-16,-25 24 16,-25-25-16,-24 0 15,-25 50 1,49 0 0,25 74-1</inkml:trace>
  <inkml:trace contextRef="#ctx0" brushRef="#br0" timeOffset="19631">22175 769 0,'0'0'0,"-24"0"16,24-25-16,0 0 15,-25 25-15,25-49 16,-50 24 0,1-25 15,-1 26-16,0-1 1,-49 0 0,-25-25-1,25 50 1,-50-25 0,25 25-1,50 25 1,49-25-16,-74 25 15,74-25-15,-124 50 16,50-25 0,-50 49-1,50-24 1,24 24 0,50-49-16,-49 49 31,49-49-31,0 0 0,1 24 15,-51 75 1,26 0 0,-1 50-1,25-50 1,25-99-16,-25 74 16,25-74-16,-24 74 15,24 0 1,0 1-1,0-26 1,0 0 0,24 26-1,1-1 1,0 0 0,25 0 15,-1 0-16,26 1 1,-1-51 0,25 26-1,0-50 1,26 24 0,-76-24-16,75 0 15,-74-25-15,49 0 16,-74 25-16,124-25 15,-125 24-15,100-24 16,50 0 0,-50 0-1,75-24 1,-51-1 0,26 0 15,-50-49-16,0 24 1,0-24 0,-25-26-1,1 1 1,-100 74-16,74-74 16,-74 74-16,25-24 0,0-26 15,24-49 1,-24 0-1,-25-25 1,-25 25 0,25 0-1,-25 0 1,-24 0 0,-1 25 15,-24-50-16,-1 50 1,50 74-16,-74-49 16,74 74-16,-49-75 15,0 26 1,-50-26 0,-50 1-1,-99 0 1</inkml:trace>
  <inkml:trace contextRef="#ctx0" brushRef="#br0" timeOffset="22014">23316 471 0,'-24'0'16,"24"-25"15,0 50-31,0-50 47,-25 25-47,0 0 0,-25-24 15,-24 24 1,49 0-16,-99 0 16,99 0-16,-99 0 15,-25 24 1,75-24 0,24 25 15,50 0-31</inkml:trace>
  <inkml:trace contextRef="#ctx0" brushRef="#br0" timeOffset="22381">22622 546 0,'25'0'78,"-25"25"-62,24-25-16,1 0 16,50 49-1,49 1 1,25-1 0,-75 1-1,0-25-15</inkml:trace>
  <inkml:trace contextRef="#ctx0" brushRef="#br0" timeOffset="22913.99">23192 794 0,'0'0'0,"-24"0"32,-1 0-17,-25 25 1,-49 24-1,49 1 1,26-50-16,-26 49 16,25-49-16,0 50 15,-24 0 1,49-26 0,25-24 15,-1 0-16,1 0 17,0 0-17,25-24 1,-1 24 0,-24 0-16,49 0 15,-49 0-15,50 0 16,24 0-1,-74 0-15,148 24 16</inkml:trace>
  <inkml:trace contextRef="#ctx0" brushRef="#br0" timeOffset="23413.99">23862 397 0,'0'25'15,"-25"-25"1,0 0 15,25 24-15,-24-24-16,24 25 16,-25-25-16,-25 50 15,1 0 1,24-1-1,0 1-15</inkml:trace>
  <inkml:trace contextRef="#ctx0" brushRef="#br0" timeOffset="23730.99">23639 347 0,'0'25'31,"25"-25"0,-25 25-31,0 0 16,24-1-16,1 26 15,25 0 1,-50-25-16,25 24 16,-1-49-16,1 50 15,0-1 1</inkml:trace>
  <inkml:trace contextRef="#ctx0" brushRef="#br0" timeOffset="23983.99">23540 546 0,'0'0'0,"24"0"47,1 0-32,0 0 1,0 0 0,74 25-16</inkml:trace>
  <inkml:trace contextRef="#ctx0" brushRef="#br0" timeOffset="28745.99">21878 1215 0,'-25'0'0,"25"-24"78,0-1-62,0 0-1,0 0 1,0 0-16,0 1 16,0-1 15,25 25 47,0 25-47,-1-25-31,26 24 16,24 26-16,-24 0 31,-50-1-15,25 1-1,-25-1 1,25 26 0,-1-50-1,-24 24 1,25-24-1,0 0 1,-25 0-16,25-25 16,-25 24-16,25-24 15,24 0 1,-24 0 0,-25-24-16</inkml:trace>
  <inkml:trace contextRef="#ctx0" brushRef="#br0" timeOffset="29145.99">22200 1265 0,'0'25'63,"-25"0"-32,25-1-31,0 1 16,-74 50-1,24 24 1,-74 25-1</inkml:trace>
  <inkml:trace contextRef="#ctx0" brushRef="#br0" timeOffset="48479.99">2108 6846 0,'-24'0'15,"-1"0"1,25 25 15,-25 0-31,25 0 16,-25 24-16,50 26 31,25-75-15,-1-50-1,-24 25 1,-25-24-1,-25 24 1,25 0-16,-49 25 16,24 0-16,0 0 15,0 50 1,0-1-16</inkml:trace>
  <inkml:trace contextRef="#ctx0" brushRef="#br0" timeOffset="51309.99">9302 7466 0,'25'0'15,"-25"-25"1,24 1 15,1 24-15,0 0-1,0 0 1,0 24 0,-1-24-16,1 25 15,25 0 1,-25 0-1,-1-25 1,1 25-16,0-50 16,0 25-16,0 0 15,-1-25 1,1 0 15,0 25-31,25 0 16,-26 0-1,26 0 1,0 25 0,-1-25 15,-24 0-31,25-25 16,-25 25-16,-1-25 15,26 1 1,0-1-1,-26 0 1,26 25 0,-25 25-1,24 0 1,26 24 0,-26-24-1,26 0 1,-26-50-1,-24 25 1,0-50 0,0 1 15,-25 24-15,25 25-1,24 50 1,1-26-1,-1 51 1,-24-75-16,0 25 16,0-25-16,0 24 0,24-24 15,26 0 1,-1-49 0,-49 24-1,25-25 1,-50 26-1,24 24 1,1 24 0,25 26 15,-1-25-15,1-25-1,0 0 1,-26-25-1,26 0 1,-25 0 0,-25 1-16,25 24 15,-1 0 17,-24 24-32,25 1 15,0 0 1,25-25-1,-26 25 1,51-50 0</inkml:trace>
  <inkml:trace contextRef="#ctx0" brushRef="#br0" timeOffset="54359">22051 1910 0,'0'25'156,"-24"0"-125,24-1 16,0 1-16,0 25-31,0-25 16,24 49 0,26-49-1,-25-25 1,0 0-16,-1-25 15,1 25-15,0-25 16,0-24 0,0 24-1,-1 0 32,-24 0-16,0 0-31,0 1 47,0 48 47,0 26-63,25-25-31,-25 24 0,25-24 16,25 0 0,-1-25-1,-24 0 1,25-50-1,-50 26 1,24-1-16,-24 0 16,0 0-16,0-24 31,0 24-15,-24 0-16</inkml:trace>
  <inkml:trace contextRef="#ctx0" brushRef="#br0" timeOffset="58359">24656 2133 0,'-25'0'15,"0"0"1,0-25-16,1 25 16,-51-24-1,26-1 1,-1 25 15,-49-25-31,24 25 16,-49 25 15,50-25-15,0 0-16</inkml:trace>
  <inkml:trace contextRef="#ctx0" brushRef="#br0" timeOffset="58696.99">23961 2084 0,'0'0'0,"0"24"47,0 1-16,25-25-31,0 25 15,25 25 1,24-1 0,-49-24-16,49 49 15,50 26-15</inkml:trace>
  <inkml:trace contextRef="#ctx0" brushRef="#br0" timeOffset="59293.99">24309 2356 0,'0'25'16,"-25"-25"-16,0 25 31,0 0-31,0-25 16,-24 74 0,-1-24-1,25-25-15,-24 24 16,49-24-16,-25-25 0,0 50 15,-24-1 1,24-24 0,0 0 15,25 0 47,25-25-78,0 0 16,-1 0 15,51 25-31,-50-25 0,-1 24 0,76-24 16,48 50-1,-48-25 1,-76-25-16,26 25 15,-25-25 1,24 0-16</inkml:trace>
  <inkml:trace contextRef="#ctx0" brushRef="#br0" timeOffset="61307.99">24259 3076 0,'0'0'0,"-74"-25"16,49 0-16,0 0 15,-25 1-15,-98-26 32,-1 50-17,0 0 1,-50 74-1,75 1 1,0 49 0,100-99-16,-100 99 15,99-75-15,0-24 0,-25 99 16,1 25 0,-1 74-1,50-74 1,0-124-16,50 74 15,-50-74-15,99 49 16,25 1 0,124 24 15,50 0-15,-224-74-16,174 49 15,-173-74-15,148 50 16,-50-25-1,-123-25-15,74-75 16,-99 75-16,24-74 16,26-149-1,-50-50 1,-50-25 0,-25 25-1,-24 75 1,-75 24-1,124 149-15,-99-49 16,99 49-16,-148-24 16</inkml:trace>
  <inkml:trace contextRef="#ctx0" brushRef="#br0" timeOffset="62159">24185 3423 0,'0'0'0,"24"0"47,-24 25-47,25-25 15,-25 25-15,25-1 16,0 1-16,-25 0 31,0 49-31,0 1 16,-50-1-1,25-24 17,1-50-17,48-25 1,-24 0-1,25-24 1,25-26 0,24 1-1,-24-1 1,-25 51 0,-50 24 30,0 24-14,0 1-32,0 25 31,1 24-15,24 1-1,24 24 1,26-25-1,99 1-15</inkml:trace>
  <inkml:trace contextRef="#ctx0" brushRef="#br0" timeOffset="65140.99">7590 8483 0,'-25'-25'31,"25"1"-15,25 24-16,-25-25 0,0 0 16,0 0-1,25 25 1,-25 25-1,25-25 1,24 25 0,1 0-1,-25-1-15,0 1 16,-1 0-16,26 0 16,-25 0-1,24-1 1,-24-48-1,0-1 17,0-25-32,0 1 15,0 49 17,-1 0-17,-24 24 1,25 1-1,25 0 1,-1 0 0,1-50-1,0 0 1,-26-24 0,1 24-1,0 25 16,-25 25-31,25-1 16,24 1 0,-24 0 15,0-25-31,0 0 16,0 0-16,-25-25 0,24 25 15,1-25 1,0 1-16</inkml:trace>
  <inkml:trace contextRef="#ctx0" brushRef="#br0" timeOffset="66740.98">10021 7590 0,'0'-25'15,"0"1"17,0-1-1,-25 25-31,25-25 15,-25-25 1,-74 1 0,25 24-1,24 0 1,25 25-16,-24 0 16,24 0-16,-25 0 15,26 0-15,-1 0 16,25 25-16,-50-25 15,1 25 1,-1 0 0,0-1 15,1 26-15,-1 0-1,50-26-15,-25 26 16,25-25-16,-24 24 15,-1 26 1,25-26 0,0 26-1,-25 24 1,25-24 0,0-1-1,25-24 1,-25 24-1,25-24 1,-25-26-16,0 1 16,24 0-16,1 25 15,0-1 1,25-24 15,-1 25-15,1-26-1,-25-24-15,24 25 16,-49 0-16,50-25 16,24 25-1,1-25 1,24 0 0,-50-25-1,1 25-15,24 0 16,-74-25-16,50 0 15,25 1 1,-26-26 0,1 0 15,-25 1-15,-1 24-16,1-25 15,-25 26-15,25-26 16,0-49-1,-25 49 1,25 25-16,-25-49 16,-25 49-16,25-49 15,-25-1 1,-49-24 0,-26-25-16</inkml:trace>
  <inkml:trace contextRef="#ctx0" brushRef="#br0" timeOffset="78368.98">24557 2034 0,'0'-25'15,"0"0"17,0 1-1,0-1-16,0 0 1,0 0-16,-25 25 16,25-25-16,0 1 15,-25-51 1,-25-24 0,-24 0 15,-25 24-16,0-24 1,-25 0 0,49 49-1,-24-24 1,24-1 0,1 26-1,24-1 1,26 50-1,-26-25 1,0 1 0,26 24-1,-1 0 1</inkml:trace>
  <inkml:trace contextRef="#ctx0" brushRef="#br0" timeOffset="79305.98">23862 967 0,'0'-24'0,"0"-1"47,0 0-16,-25 25-15,0 0-1,25-25-15,-24 25 16,-1 0-16,-50 0 16,1 0 15,24 0-16,1 0 1,24 0 0,0 0-1,0 0 17,50 0-1,-25 25 78,25-25-109,-25 25 16,25 0-16,-25-1 15,25 26 1,-1 24 0,26 26-1,-25-1 1,0-50 0,-1-24-1,-24 0 1,-24-25-1,24-25 1</inkml:trace>
  <inkml:trace contextRef="#ctx0" brushRef="#br0" timeOffset="83004.98">24631 3423 0,'0'-25'16,"0"0"30,0 1-46,-25-1 16,25 0 0,0 0-16,0 0 15,0 1 1,-25 24-16,25-25 16,-24 25-16,-1-25 31,25 0-31,-50 0 15,1 1 1,-26-26 0,26 50-1,-1 0 1,25 0 0,-74 0-1,25 50 1,-1-26-1,26 26 1,-1 0 0,25-26-1,-25 26 1,26 0 0,24-26-16,-25 1 15,25 0 1,-25 0-1,25 0 1,0 49 0,25 0-1,-25 1 1,49-1 0,-24 1-1,25-26 1,24 26-1,1-26 1,49 1 0,-25 0-1,0-26 1,0-24 0,-24-24 15,-1-26-16,1-74 1,-26-25 0,-49 0-1,0 25 1,0 99-16,-25-49 16,25 49-16,-24 0 15,-51 25 1</inkml:trace>
  <inkml:trace contextRef="#ctx0" brushRef="#br0" timeOffset="84955.98">22547 1786 0,'0'0'0,"0"-25"15,-24 0 1,24 1 0,-50-1-1,0-25 1,1 25-1,-26 25 1,51 0-16,-51 0 16,50 0-16,-49 25 15,-25 25 1,24-1 0,1 26-1,24-1 16,50 1-15,-24-75-16,24 24 16,0 1-16,24 50 15,1 24 1,0-25 0,49 25-1,50-24 1,-124-50-16,50-1 15,-25-24-15,49 25 16,-24-25-16,74 0 16,-99 0-16,49-25 15,0-74 1,1 0 0,-50-25 15,-50 50-16,-25-50 1,25 49 0,-24 26-1,24 49-15</inkml:trace>
  <inkml:trace contextRef="#ctx0" brushRef="#br0" timeOffset="102472.98">7342 8855 0,'0'0'0,"0"-25"63,25 25-63,-25-24 0,0-1 0,25 0 15,-25 0-15,25-24 16,-1 49-16,-24-25 0,25 0 16,25 0 15,-1 25-31,51 50 15,-26-1 17,25 26-17,0-1 1,-24-49 0,-25-50-1,-26 25-15,51-49 16,-75 24-16,49-25 15,-24-24 1,25 49 0,-25 25-1,-1 25 1,51 49 0,-26 1-1,-24-75-15,50 49 16,-51-49-1,51 0-15,24-25 32,-25-49-17,26 0 1,-76 49-16,26-25 16,-25 50-16,25-49 15,24 73 1,0 1-1,26 50 1,-1-1 0,-25-49-1,1-25 1,-26-50 0,26 1 15,-1-26-31,25 50 15,-24 50 17,49 50-17,-25-51 1,99 51-16</inkml:trace>
  <inkml:trace contextRef="#ctx0" brushRef="#br0" timeOffset="111819">11187 4068 0,'0'-25'16,"-25"25"-16,25-25 16,0 50 46,25-25-62,-25 25 16,0 0-16,25 0 15,0 49 1,-1 0 0,26-49-1,0 25 1,-26-25 0,1-25-1,25-25 1,74-50-1,0 1 1,25 0 15,74-26-15,-25 1 0,-173 99-16,74-49 15,-74 49-15,-50 0 47,25 24-31</inkml:trace>
  <inkml:trace contextRef="#ctx0" brushRef="#br0" timeOffset="120316.99">7417 11683 0,'0'-25'0,"24"25"109,1-25-109,0 25 16,0 0-16,0 0 16,74 0-16,25 0 15,-75 0 17,-24 0-17,0-24 1,0 24 15,0 0-15</inkml:trace>
  <inkml:trace contextRef="#ctx0" brushRef="#br0" timeOffset="130848.99">18976 7937 0,'0'25'156,"0"0"-156,0 25 0,0-25 16,0 123-1,0-73 1,0-1-1,0-24 1,0-1 0,0-24-1,0-50 1</inkml:trace>
  <inkml:trace contextRef="#ctx0" brushRef="#br0" timeOffset="131633">19298 7516 0,'-25'0'78,"25"25"-62,0-1-16,-25-24 0,25 25 15,-49 50 1,-1-1 0,25-24-1,1-26-15</inkml:trace>
  <inkml:trace contextRef="#ctx0" brushRef="#br0" timeOffset="132001.99">19100 7466 0,'0'25'63,"0"0"-32,0 0-15,24-25-16,-24 24 0,25 26 15,0 24 1,0-24 0,24 0 15,-24-26-15</inkml:trace>
  <inkml:trace contextRef="#ctx0" brushRef="#br0" timeOffset="132232.99">19050 7615 0,'0'25'15,"-25"-25"16,50 0-15,-25 25 15,25-25-31,0 0 16,-1 0-16,125 24 31</inkml:trace>
  <inkml:trace contextRef="#ctx0" brushRef="#br0" timeOffset="133214.99">19670 8359 0,'0'0'0,"0"25"47,25-25-32,-25 25 1,25-25-16,-25 49 15,25 1 1,-25 24 15,-25-49-31,-25 74 16</inkml:trace>
  <inkml:trace contextRef="#ctx0" brushRef="#br0" timeOffset="133665.99">19993 8458 0,'24'0'31,"1"0"1,0 0-32,0 0 15,0 0-15,-1 0 16,76 0 0,-1 0-1,-50 25 1,26-25-1,-75 25 1</inkml:trace>
  <inkml:trace contextRef="#ctx0" brushRef="#br0" timeOffset="134083">20861 8533 0,'0'0'0,"0"25"62,25-25-46,-25 24-1,0 1 1,24-25-16,-24 50 16,0-1-1,-24 51 1</inkml:trace>
  <inkml:trace contextRef="#ctx0" brushRef="#br0" timeOffset="134464.99">21233 7987 0,'0'25'63,"25"-25"-63,-25 25 15,0 0 1,0-1-16,0 51 16,24 24-1,-24 50 1</inkml:trace>
  <inkml:trace contextRef="#ctx0" brushRef="#br0" timeOffset="134865">21580 8458 0,'0'0'0,"25"0"31,0 25 16,-25 0-31,24 0-1,-24 0-15,0-1 16,0 26 0,-24 0-16</inkml:trace>
  <inkml:trace contextRef="#ctx0" brushRef="#br0" timeOffset="135281.99">21977 8012 0,'0'0'0,"0"25"78,0 0-62,0-1-16,0 1 16,0 0-16,0 74 31,25 0-16,-25-24-15</inkml:trace>
  <inkml:trace contextRef="#ctx0" brushRef="#br0" timeOffset="135549.99">22151 8012 0,'0'25'47,"0"0"-47,0-1 15,0 1-15,0 0 16,24 49-1,-24 1 1,50 49 0</inkml:trace>
  <inkml:trace contextRef="#ctx0" brushRef="#br0" timeOffset="135898.99">22399 8458 0,'0'-24'31,"24"24"-31,-24-25 31,25 25-15,-25 25-1,25-1 1,0 26 0,0 24-1,-25-24 1,0 49-1</inkml:trace>
  <inkml:trace contextRef="#ctx0" brushRef="#br0" timeOffset="136299">22944 7987 0,'0'25'63,"0"0"-47,0 0-16,0-1 15,0 1-15,0 50 16,-24 24-1,24-25 1,-25 25-16</inkml:trace>
  <inkml:trace contextRef="#ctx0" brushRef="#br0" timeOffset="136565.99">23192 7987 0,'0'25'47,"0"0"-32,-24 0 1,24-1-16,0 1 0,0 0 15,0 49 1,0 50 0,24 0-16</inkml:trace>
  <inkml:trace contextRef="#ctx0" brushRef="#br0" timeOffset="136831.99">23416 8012 0,'0'0'0,"0"-25"0,0 50 47,0 0-47,0 0 15,-25-1 1,0 100 0,25-24-1,-25 73-15</inkml:trace>
  <inkml:trace contextRef="#ctx0" brushRef="#br0" timeOffset="137099.99">23738 8458 0,'0'0'0,"25"0"16,-25-24-1,0 48 17</inkml:trace>
  <inkml:trace contextRef="#ctx0" brushRef="#br0" timeOffset="137282">24135 8434 0,'0'0'0,"0"24"47,25-24-47,0 25 15</inkml:trace>
  <inkml:trace contextRef="#ctx0" brushRef="#br0" timeOffset="137416.99">24557 8533 0,'0'0'0,"0"25"46,24-25-30,1 0-16</inkml:trace>
  <inkml:trace contextRef="#ctx0" brushRef="#br0" timeOffset="162211.99">7119 12923 0,'0'-25'47,"25"25"-47,0 0 15,-1 0 1,1 0-16,25 25 16,-1 0-1,26 25 1,-50-26 0,24 1-1,1-25 1,-25 0-1,24-25 17,1 1-17,-1-1 1,1 0 0,0 50-1,-26-25 1,51 49-1,-26-24 1,-24-25-16,50 0 16,-50 0-16,24-25 15,-24 1 1,25-1 0,-26 25-1,26 0 1,-25 0-1,24 25 17,-24-1-32,50-24 15,-75 25-15,49-25 16,1 0 0,24-25-1,-24 1 1,-1-1-1,-24 25 1,25 0 0,-1 25-1,1 24 1,24-24 0,-24-25-1,25-25 1,-26 0-1,26-24 17,-1-1-17,-24 50 1,-1 25 0,1 0-1,24 24 1,-24-24-1,-25-25-15,24 0 16,-24 0-16,25 0 16,24-25-1,75-74 1</inkml:trace>
  <inkml:trace contextRef="#ctx0" brushRef="#br0" timeOffset="165128">14362 13122 0,'0'-25'0,"0"0"47,25 25-47,-25-25 0,25 0 16,-1 1-1,1-1 1,25 0 0,-1 0-1,1 25 1,0 0-1,-50 25-15,49 0 16,-24 0-16,0-1 16,0 1-16,24 25 15,-24-50-15,0 25 16,49-25 0,-24-25-1,-1-25 1,1 25 15,-25 1-31,0 24 16,-1-25-16,1 25 15,25 25 1,-1-1 0,1 26-1,25-25 1,24 0-1,-50-25 1,26-25 0,-1-25-1,-24 25 1,-25 25 0,24 0-1,1 50 1,-1-25-1,-24-25-15,25 25 32,-25-25-32,24 0 15,26 0 1,-51-25-16,1 25 16,0-25-16,25 0 15,24-24-15</inkml:trace>
  <inkml:trace contextRef="#ctx0" brushRef="#br0" timeOffset="166444">18504 11782 0,'0'0'0,"0"-25"0,0 1 31,0-1-15,-25 0-1,1-25 1,-26 26 0,-24-26-1,24 25 1,-49 25-1,24-25 1,1 50 0,49-25-16,-49 25 15,49-25-15,-49 50 16,-1-1 0,50-24-16,-49 25 15,49-26 1,0 1-16,-49 74 15,24-24 1,1 24 15,24 25-15,25 0 0,0 0-1,0-25 1,25-24-1,-1 24 1,26-25 0,25 26-1,-26-51 1,-24-24-16,74 25 16,-74-26-16,49 1 15,75 25 1,-25-25-1,50-50 17,-50 0-17,25 0 1,-124 0-16,99-49 16,-100 49-16,76-74 15,-26-25 1,0-99-1,-74 0 1,-49 49 0,-150-49-1</inkml:trace>
  <inkml:trace contextRef="#ctx0" brushRef="#br0" timeOffset="175009.99">7045 13097 0,'0'0'0,"0"-25"0,0 0 31,0 0-15,-25 25 0,0 0 15,25-24-16,-50-1 1,26 0 0,-26-25-1,-25 50 1,1-24 0,0 48-1,-1 1 1,1 0-1,24 25 1,-24-1 0,24 1 15,50-25-31,-49 24 16,49-24-16,-50 25 15,25-25 1,0 24-1,1 1 1,-1 24 0,25-24-1,0-1 1,25-24-16,-25 50 16,24-51-1,-24 1-15,50 74 16,0-49 15,-1 24-31,1-49 16,24 0 15,-49-25-31,99 0 16,-99 0-16,24-25 15,51 0 1,-1 1-1,-49-1-15,-1-25 16,-49 25-16,25 25 0,25-49 16,-26-50-1,1-50 1,-25 25 0,-25 74-16,1-24 15,-51-26 1</inkml:trace>
  <inkml:trace contextRef="#ctx0" brushRef="#br0" timeOffset="182459">8582 14039 0,'-24'0'94,"48"-24"-31,-24-1-17,25 25-30,0 0 0,49-50-1,75 75 1,-74 25 0,-26-26-1,-24-24-15,25 25 16,-25-25-1,-1-25-15,1 1 16,50-1 0,-51-25 15,26 25-15,-25 25-1,24 0 1,1 25-1,0 0 1,-1-25 0,-24 25-1,25-50 1,-26 25 0,1 0-16,0-25 15,0 0 1,0 25-16,-1 0 31,26 0-31,-25 25 16,49 0-1,1 0 17,-26-25-17,1-25 1,0 0-1,-1 0 1,-24 1 0,0 24-1,0 0-15</inkml:trace>
  <inkml:trace contextRef="#ctx0" brushRef="#br0" timeOffset="183658.99">10592 13940 0,'0'-25'16,"0"1"15,24 24-15,-24-25 0,25 0-1,0 25 1,0 0-1,24 25 1,-24-25-16,-25 25 0,50-1 16,24 26-1,-24-50 1,-25 25-16,24-25 16,-49-25-16,50 25 15,-1-50 1,-24 1-1,25 24 1,0-25 0,-26 75 15,26-25-15,-25 50-1,24-25 1,1-1-1,0-24 1,-26-24 0,26-1-1,0 0 1,-26 0 0,26 25-1,-25 25 1,24 0-1,1 24 1,0-49 0,-26 25-16,26-25 31,-25-25-31,49 25 16,1-49-1,-26 24 1,1 0-1,-25 25-15</inkml:trace>
  <inkml:trace contextRef="#ctx0" brushRef="#br0" timeOffset="189725">5110 15081 0,'25'0'31,"-25"-25"16,0 1-31,24 24-16,-24-25 0,25 0 15,-25 0 1,25 0 0,0 25-1,0 0 1,24 25 0,26 25-1,-26-25 1,-24-25-16,49 24 31,-49-24-31,25 25 0,24-25 16,-49 0-1,0-25-15,0 1 16,-1 24 0,1-50-1,0 25 1,25 25-1,-1 0 1,26 25 0,-1 0-1,25 24 1,-24-49 0,-26 0-1,-24-24 1,0-26-1,0 25 1,24 0 0,-24 25 15,0 0-15,0 25-16,24 0 15,-49 0-15,50 0 16,24-25-1,-24 0 1,-25 0-16,0-25 16,-1 25-16,1-50 15,25 1 1,0-1 0</inkml:trace>
  <inkml:trace contextRef="#ctx0" brushRef="#br0" timeOffset="193109">8979 12254 0</inkml:trace>
  <inkml:trace contextRef="#ctx0" brushRef="#br0" timeOffset="193139.99">8979 12254 0</inkml:trace>
  <inkml:trace contextRef="#ctx0" brushRef="#br0" timeOffset="193192">8979 12278 0</inkml:trace>
  <inkml:trace contextRef="#ctx0" brushRef="#br0" timeOffset="193592.99">8979 12278 0,'0'-24'31,"0"-1"0,0 0 1,0 50-1,0 0 0,0-1-15,25-24-1,-25-24 32,0-1-47,0 0 32,0 50 14,-25 0-30,50-25 31</inkml:trace>
  <inkml:trace contextRef="#ctx0" brushRef="#br0" timeOffset="196068">8706 14957 0,'0'0'0,"25"0"31,-25-25-31,25 25 16,-25-24-1,50-26 1,-26 25-1,1 0-15,25 1 16,-25-1 0,-1 25-16,51-25 31,-50 25-15,0 0-16,49 25 0,-49-25 15,24 25 1,26 24-1,-1-24 1,-24-25 0,-1 0-1,-24 0-15,25-25 16,-50 0-16,25 25 16,-25-24-16,24-1 15,1 25-15,0-25 16,0 25-1,24 25 1,1 0 0,24 24-1,-24-24 1,0 0 0,-1-25 15,1-25-16,0 0 1,-1 0 0,-49 1-1,25 24 1,0 24 0,0 1-1,24 0 1,-24-25-1,0 0 17</inkml:trace>
  <inkml:trace contextRef="#ctx0" brushRef="#br0" timeOffset="198239.99">10790 14932 0,'0'-24'0,"0"-1"15,25 25 1,-25-25-16,25 25 15,-1-25 1,1 0 0,25 25-1,-25-24-15,24 48 16,-24-24-16,0 0 16,49 25-1,1 0 1,-75 0-16,74-25 15,-49 25-15,25-25 16,24 24 0,-24-24-1,-1-24 1,1-26 0,-25 25 15,24 0-16,-24 25 1,0 25 0,0 25-1,24-1 1,1-24 0,24 0-1,-24-50 1,24-24-1,-24-1 1,-1 25 0,-24 0-1,25 50 1,-25-25 0,0 25-1,-1 0 1,1-25-16,-25 25 0,50-1 15,-1 1 1,1-25 0,0 0-1,-50-25-15,49 25 16,-24-24-16,0-1 16,49 25-1</inkml:trace>
  <inkml:trace contextRef="#ctx0" brushRef="#br0" timeOffset="208305">13469 14263 0,'0'0'0,"-25"0"0,25 24 47,25-24-31,-25 25 0,0 0-1,25 0-15,0 25 31,-1-1-15,26 1 0,0-50-1,24 0 1,0-25 0,26-49-1,24-26 1,-50 51-1,0-26 1,-74 50-16,25-49 16</inkml:trace>
  <inkml:trace contextRef="#ctx0" brushRef="#br0" timeOffset="209822">9103 12030 0,'0'-25'0,"0"1"31,-24 24-15,24-25-16,-25 25 15,0-25 17,0 25-32,0-25 15,-24 25 1,-26 0 0,-24 50 15,25-25-16,-26 24 1,51 1 0,-1-1-1,50 51 1,-25-26 0,25 25-1,-24 1 1,24-26-1,24 0 1,-24 1 0,25-50-1,25 49 1,-1-49 0,51 0-1,-1-25 16,0-25-15,-25 25 0,26-25-1,-100 0-15,99-49 16,-74 74-16,0-75 16,24-24-1,-49-25 1,-25 0-1,-24 25 1,-26-25 0,-24 74-16</inkml:trace>
  <inkml:trace contextRef="#ctx0" brushRef="#br0" timeOffset="210825">9773 11807 0,'-25'0'47,"25"25"-32,-25-25 1,25 25-16,-24-1 16,24 1-1,0 0 1,0 0-16,24 0 31,1-25-15,0-25-1,25-25 1,-26 1 0,-48 24-1,24 0 1,-25 25-1,-25 0 1,25 25 0,25 0-1</inkml:trace>
  <inkml:trace contextRef="#ctx0" brushRef="#br0" timeOffset="-213408.73">7069 10691 0,'0'0'0,"25"0"16,0 0-1,0 0 1,99 25 0,25-25-1,49-25 1,50 25 0,50 0-1,-50 0 1,-50 25-1,-99-1 1,-49-24 0,-75 0 15</inkml:trace>
  <inkml:trace contextRef="#ctx0" brushRef="#br0" timeOffset="-211158.75">5085 16098 0,'-25'0'0,"25"25"0,-25-25 31,1-25 0,48 0 32,1 25-48,-25-24-15,25 24 16,74-25 0,-24 50-1,-1-1 1,0 1-1,1-25 1,-1-25 0,-24 1-1,-25-26 1,24 25 0,-24 0 15,25 25-16,-1 25-15,26 0 32,49 25-17,-50-50 1,1 0 0,-26-50-1,1 0 1,-25 1-1,24 24 1,-24 25 0,0 25-1,49 0 1,-49-1-16,49 1 16,-49-25-1,25 25-15,-25-25 0,24-25 16,-24 25-16,25-49 15,-26-1 17,26-24-17,0 49 1,-25 25 0,49 25-1,-24 24 1,-1 1-1,1-1 1,-1-24 0,-24-50-1,25-24 1</inkml:trace>
  <inkml:trace contextRef="#ctx0" brushRef="#br0" timeOffset="-208273.75">8855 15925 0,'0'0'0,"0"24"47,25-24-16,0 0-15,0 0-1,-1 0 1,76 0-16,49 0 15,-1 0 17,1-24-17,25 24 1,-100 0 0,1 0-16,-26 0 15,-24 0-15,49 0 16,1 0-1,-1-25 1,-24 25 0,-25 0-1,24-25 1,-24 25 0,-25 25 93,25 0-93</inkml:trace>
  <inkml:trace contextRef="#ctx0" brushRef="#br0" timeOffset="-206792.73">10889 15900 0,'0'49'0,"25"-49"46,-25 25-30,25-25 0,0 0-1,-1 0-15,76 0 16,-51 0-16,100 0 16,-124 0-16,74 0 31,25 25-31,0-25 15,25 0 17,-50 0-17,25-25 1,-74 25 0,24 0-1,26 0 1,-26 0-1,-24 0 1,24 0 0,0 0-1,1 0 1,-1-25 0,-24 25-1,24 0 1,-24 0-1,-1 0 17,26 0-17,-26 25-15</inkml:trace>
</inkml:ink>
</file>

<file path=ppt/ink/ink1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2-13T18:24:41.661"/>
    </inkml:context>
    <inkml:brush xml:id="br0">
      <inkml:brushProperty name="width" value="0.05292" units="cm"/>
      <inkml:brushProperty name="height" value="0.05292" units="cm"/>
      <inkml:brushProperty name="color" value="#C00000"/>
    </inkml:brush>
  </inkml:definitions>
  <inkml:trace contextRef="#ctx0" brushRef="#br0">14387 3101 0,'0'0'0,"0"-25"0,0 0 15,-25 0 1,75-24 15,-1 73 0,75 26-31,0 0 16,-49-26-16,73 76 16,51-26-1,-150-74-15,100 25 16,-99-25-1,49 0-15,-24-50 32,49 1-17,-100 24-15,26 0 16,-25 25-16,0 0 16,49 25-1,0 24 1,26 1-1,-26 0 1,-49-50-16,74 24 16,-74-24-16,74-24 15,-24-1 1,-1 0 0,-24 0-1,24 50 1,0 0-1,26 24 17,-26 1-17,25-50 1,0 0 0,-74-25-16,25 25 15,-25-25-15,24 25 16,1 0-1,49 0 1,-49 50 0,49-25-1,-25 24 1,26-24 0,-1-25-1,-25-25 1,-49 25-16,49 0 15,-49 0 1,50 0 0,49 25-16</inkml:trace>
  <inkml:trace contextRef="#ctx0" brushRef="#br0" timeOffset="2449.99">7417 4291 0,'-25'0'0,"25"-25"15,0 1 1,25 24-1,-1 0 1,51-25 0,74 50-1,24 24 1,51 1 0,-1-1-1,-50-24 1,-24-25-1,-50-25 17,-24-24-17,-50 49-15,49-50 16,-49 50-16,74-25 16,-49 25-1,49 25 1,0 0-1,50 49 1,-50-49 0,50-25-1,0-25 1,-124 25-16,123-49 16,-123 49-16,99-50 15,-24 25 1,-1 50-1,50 25 17,-50-1-17,-74-49-15,49 50 16,-49-25-16,74 0 16,25-25-1,-25-25 1,25 0-1,0 25 1,-49 0 0,49 74-1,-25-24 1,25-25 0,25-25-1,198-75 1</inkml:trace>
  <inkml:trace contextRef="#ctx0" brushRef="#br0" timeOffset="4049">15106 3349 0,'0'0'0,"-25"0"16,50 0-16,-25-25 31,0 0-31,-25 25 16,0-25-1,1 0 1,-1 1-1,0-1 17,-25 0-17,1 25 1,-26-25 0,1 25-1,24 25 1,1 0-1,-50 24 1,24 26 0,50-50-16,-24 24 15,49-24-15,-50 49 16,25 1 0,0 49-1,1-99-15,24 49 16,0-49-1,0 74-15,24-24 32,1 24-17,0-25 1,0-49-16,0 0 16,0 0-16,-25-1 0,49 1 15,26 50 1,-1-51-1,50 26 1,0-25 0,0-25-1,-50-25 1,-49 25-16,74-25 16,-74 0-16,50-49 15,-1-50 1,1 0 15,-51-74-15,-24 49-1,-49-25 1,-26 50 0,50 99-16,-74-74 0</inkml:trace>
  <inkml:trace contextRef="#ctx0" brushRef="#br0" timeOffset="7567.99">17264 4366 0,'0'24'0,"25"1"47,0-25-16,-1 0-31,1-25 0,74 1 32,1-1-17,-26 0 1,1 0 0,-1 50-1,25 0 1,25 0-1,25 24 1,-25-24 0,25 0-1,25-75 1,-75 25 0,-74 25-16,74-49 15,-74 49 1,-1 0-16,51 0 31,-1 49-15,1 1-1,49 24 1,-25-24 0,25-50-1,0-25 1,-25 0-1,25 25 1,-25-24 0,1 48-1,48 1 1,-24 25 0,25-25-1,-25-25 1,25-25-1,-50 0 1,25 0 15,-49 0-15,24 75 0,-49-25-1,74 0 1,0-1-1,-25-24 1,25 0 0,-75 0-16,51-24 15,-75 24-15,24-25 16,26 0 0,-1 50-1,0 0 1,1-1-1,49 26 1,25-25 15,-1-50-15,-24 0 0,-49 0-1,-25 1-15</inkml:trace>
  <inkml:trace contextRef="#ctx0" brushRef="#br0" timeOffset="9398.99">4465 4291 0,'0'0'0,"-25"-25"31,25 1-15,-25 24-1,-24-50 1,24 25-1,-50 0 1,26 1 0,-50 24-1,-1 0 1,1 24 0,0 1-1,25 25 1,-1 24-1,-24 1 17,24 49-17,26-25 1,-1 0 0,25 0-1,25-74-15,0 74 16,0-74-16,0 0 0,0 49 15,25 1 1,-25-50-16,25 49 16,0-74-16,24 74 15,1 1 1,49-26 0,1-24-1,-1 0 1,0-25-1,0 0 1,25-25 15,0 0-15,-99 1-16,74-26 16,-74 25-16,49-24 15,-74 24-15,75-99 16,-75 99-16,25-149 15,-50 1 1,0 24 0,0 124-16,-24-74 15,24 74-15,-99-74 16</inkml:trace>
  <inkml:trace contextRef="#ctx0" brushRef="#br0" timeOffset="14114.99">7962 5457 0,'25'0'16,"-50"0"-16,50 0 0,0 0 47,0-25-31,24-24-1,26 24 1,-26 0-1,75 0 1,-49 50 0,24 0-1,0 24 1,75-24 0,-1 0-1,-24-25 1,-25-25-1,0 0 1,-49 1 0,24-26 15,-49 50-15,-26 0-16,76 0 15,-76 25-15,100 0 16,75-1-1,-50 1 1,-25 0 0,49-50-1,-73-24 1,-26-1 0,-49 50-16,24-25 15,-24 0 1,25 25-16,-1 25 15,75 25 1,-24-1 0,24 1 15,0 0-15,25-50-1,-75-50 1,0 0-1,-24 26 1,0-1 0,24 50-1,-24-25 1,173 49 0,-49-24-1,-50-50 1,0-24 15,-50 24-31,0 0 16,1 25 15,-26 0-15,26 25-1,-1 24 1,25-24-1,-24 0 1,74-50 0</inkml:trace>
  <inkml:trace contextRef="#ctx0" brushRef="#br0" timeOffset="16448">19769 4415 0,'-24'-25'16,"24"50"-16,0 0 62,-25-25-62,25 25 16,0 0-16,0-1 0,0 76 16,-25-76-16,25 76 15,0-76-15,0 125 16,0 25-1,0-75 1,25 0 0,-25-24 15,25-75-31,-25 49 16,24-49-16,-24 25 15,25 0 1,0 0-1,25 0 1,-1-1 0,26 1-1,-1 0 1,-49-25-16,49 0 16,-24 0-16,49 25 15,25-25 1,0-25-1,50 25 1,-50 0 0,-75 0-16,75 0 31,-74 0-31,74 0 16,0 0-1,0 0 1,25 0-1,0 25 1,0-25 0,-25 0-1,0 25 1,-25-1 0,-25-24-1,-49 0-15,49 25 16,-49-25-16,25 25 15,24-25 1,1 25 0,-1-25 15,1 0-15,-26-25-1,1 25 1,-1-50-1,-24 1 1,25-1 0,-25-49-1,24 0 1,-49-25 0,0 25-1,0-25 1,0 24 15,0 76-31,0-26 0,0 25 16,0 0-16,0 0 0,0-24 31,0-1-15,0 25-1,0 1 1,-25-1-1,1 25 1,-26-25 0,-49 25-1,-25-25 1,0 25 0,74 0-16,-49-25 15,49 25-15,25 0 0,-74 0 16,-74-24-1,73 24 1,-24 0 0,50 0 15,49 0-31,-49-25 16,49 25-16,-50-25 15,1 0 1,-25 25-1,0 0 1,74 0-16,-99 0 16,99 0-16,-49 25 15,-50-25 1,-50 25 0,25 0-1,-74-50 1</inkml:trace>
  <inkml:trace contextRef="#ctx0" brushRef="#br0" timeOffset="20031">2753 6573 0,'25'0'63,"0"0"-47,0 0-1,0 0 1,-1 0-16,26-25 15,24 25 1,1-24 0,-50 24-16,-1 0 15,1 0 1,-50 0 0,1 24 15,-1-24 0,-25 25-31,25-25 16,1 25 15,48-50-31</inkml:trace>
  <inkml:trace contextRef="#ctx0" brushRef="#br0" timeOffset="24280.99">6796 6722 0,'0'-25'16,"0"0"15</inkml:trace>
  <inkml:trace contextRef="#ctx0" brushRef="#br0" timeOffset="25966.99">6896 6598 0,'-25'-25'16,"25"0"0,-25 25-1,25-24 1,-25 24-1,0-25 1,1 25 15,-1 0-15,0 0 15,-49 25-31,-100 49 16,100 0-1,24-24 1,25 0 0,0-1-1,25 1 17,0 0-17,0-1 1,-24 1-1,48-1 1,-24 1 0,0 0-1,25-1 1,-25-24 0,0 25-1,50-26 1,-25 1-1,24-25 1,1 0 0,-25 0-1,24 0 1,-24 0-16,0 0 16,74-49-1,-25 24 1,1-25-1,-25 1 1,-1-1 0,-24 0-1,0 1 1,-25-50 0,-25-1-1,0 51 1,-24 24-16</inkml:trace>
  <inkml:trace contextRef="#ctx0" brushRef="#br0" timeOffset="32281">1984 9401 0,'0'-25'31,"0"0"16,-24 50-16,24 0-15,-50 25-1,50-26-15,0 51 16,25-50 0,24-25-1,1 0 1,0-25 0,-1-50-1,-74 1 1,25 49-16,-49 0 15,24 25-15,0 0 16,-24 0 0,24 25-1,0 50 1</inkml:trace>
  <inkml:trace contextRef="#ctx0" brushRef="#br0" timeOffset="41527.99">12452 9153 0,'0'-25'0,"0"0"47,-25 25 0,0 0-31,1 25-1,-1-25 1,0 0-1,25 25-15,0 0 32,25-25-32,0 25 15,-1-25 1,26 0 0,0-25-1,-26 0 1,-48 0-1,-1 25 1,0-25 0,0 25-1,0 0 1</inkml:trace>
  <inkml:trace contextRef="#ctx0" brushRef="#br0" timeOffset="51309">15379 9302 0,'0'0'0,"0"-25"0,-25 25 16,25-25-1,0 50 1,0 0 31,25 0-32,0 24 1,49 100 15,-74-124-31,50 24 16,-25-24 0,-1-25-16,1 0 31,0 0-31,49-25 15,26-24 1,48-50 0,76-25-1,-1 24 1,-173 76-16,98-26 16,-98 25-16,74-24 15,0-1 1,-74 50-1,-26 0 1,-24-25 62</inkml:trace>
  <inkml:trace contextRef="#ctx0" brushRef="#br0" timeOffset="52976.99">2108 10443 0,'0'0'0,"-24"0"0,-1 0 16,0 0-1,0 49 1,0 1 0,25 0-1,0-26-15,25 1 31,-25 0-31,25-25 16,49 0 0,1-50-1,-1 1 1,-74 24-16,25 0 16,-25 0-16,-25 25 0,0 0 15,1 0 1,-26 0-1,-24 75-15</inkml:trace>
  <inkml:trace contextRef="#ctx0" brushRef="#br0" timeOffset="54664.99">9773 10468 0,'0'-25'0,"0"0"47,0 0-32,0 0-15,50 1 16,-1-26-1,-24 25 1,49-24 0,-49 24-16,0 0 0,25 0 15,49-24 1,50-1 0,-50 25-1,50 25 1,-75 25-1,25 0 1,75 24 0,-75-24-1,0 25 1,1-25 0,-75-1 15,24 1-16,-49 0 17</inkml:trace>
  <inkml:trace contextRef="#ctx0" brushRef="#br0" timeOffset="56641.99">14213 10368 0,'0'0'0,"0"-24"31,-25 24-15,25-25-16,0 0 15,25 0 32,-25 0-31,25 1-1,0-1-15,24-25 16,51-24 0,-1-1-16,-50 50 15,-24 25-15,25-24 16,-25 24-1,49-25 1,0 0 0,26 0-1,-1 0 1,-25 1 0,1 24-1,24 0 1,-50 24-1,51-24 1,-1 50 0,-25-25-1,-24 0 1,-25-25-16,24 49 16,-24-49-1,-25 25-15,75 25 16,-51-1-1,1-24 17,0 0-17,0 25-15</inkml:trace>
  <inkml:trace contextRef="#ctx0" brushRef="#br0" timeOffset="59324.99">18306 10170 0,'-25'-25'32,"0"0"-1,25 50 31,-25-25-15,25 25-47,0 0 32,25-25-1,0 0-16,0 0-15,0 0 16,-25-25 15,0 0 1,-25 25-32,0-25 15,-25 50 1</inkml:trace>
  <inkml:trace contextRef="#ctx0" brushRef="#br0" timeOffset="60262.99">18306 10170 0,'-25'-25'15,"25"0"-15,-25 25 16,25-24-16,0-1 16,-25-25-1,25-24 1,0 24-1,0 25-15,25-24 16,-25 24-16,0-25 16,25-24-1,0-1 1,24 26 0,26 24-1,-75 0-15,99-24 16,-74 49-1,74-50-15,0 50 32,1-25-17,-1 25 1,0 25 0,-25 0-1,1 0 1,-26-1-1,1 26 1,24-25 0,1 24-1,-50 1 1,24 24 0,-49 1 15,25-75-31,-25 25 0,0 24 15,0-24-15,25 0 0,-25 0 16,0-1 0,0 1-16,25 0 15,-25 0 1,0 25 0,0-26-1,25-24 1,-25 25-1,0 0 1</inkml:trace>
  <inkml:trace contextRef="#ctx0" brushRef="#br0" timeOffset="70582">9252 10740 0,'0'25'156,"0"0"-140,0 25 0,25 98-16,-25-123 15,25 25 16,-25-1 1,25-24-17,-1 0 1,1 0 0,25 0-1,-25-25 1,-1 0 15,26 0-15,0 0-1,148 0 1,75-25 0,-174 25-1,-24 0 16,-26 0-15,1 0-16,-25 0 16,24 0-16,1-25 15,24 50 1,-24-25 0,24 0-1,-49 25 1,74-25-1,-24 0 1,24 25 0,-25-25-1,1 0 1,-1 0 0,25-25-1,-24 25 1,-26 0-1,1-25 17,0 25-17,-1-25 1,1 0 0,-25 0-1,-1-24 1,26 24-1,-25-25 1,0 1 0,-25-1-1,0 25 1,24 1 0,-24-1-1</inkml:trace>
  <inkml:trace contextRef="#ctx0" brushRef="#br0" timeOffset="73006.98">13717 10641 0,'0'0'0,"-25"0"15,50 0 17,-25 25-17,0 0 1,25 0-1,-25 49 1,25-24 0,-25 24-1,0-24 1,24-1 0,-24-24-1,25 0 1,-25 0 15,25-25 0,-25 24-15,25-24 0,24 25-1,1 0 1,24-25-1,1 25 1,24-25 0,-25 25-1,26-25 1,-26 0 0,25 0-1,-24 0 1,24 0-1,-25 0 1,-49 0 0,50 0-16,-51 0 15,51 0 1,-1 0 0,25 0-1,25 0 1,-24 0-1,-1 0 1,-74 0-16,49 0 16,-49 0-16,25 0 15,24 0 1,0-25 0,1 25-1,-50 0 1,49-25-1,-49 0 1,24 0 15,-24 1-15,0-1 0,0 0-1,0-25 1,-1 26-1,-24-1 1,25 0 0,-25-25-16</inkml:trace>
  <inkml:trace contextRef="#ctx0" brushRef="#br0" timeOffset="78539.98">17959 10740 0,'0'-24'32,"0"-1"-1,0 50 63,0-1-79,0 1-15,0 0 0,0 124 16,0-25-1,0-75 1,0-24 31,24-25-31,-24 25-1,50 0 1,0 0-1,-1-25 1,1 25 0,49-25-1,-25 24 1,-49-24-16,99 25 16,-99-25-16,0 25 15,74 0 1,-24-25-1,-1 49 1,25-49 0,-24 25 15,-26 0-15,50-25-1,-49 25 1,49-25-1,-24 25 1,-26-25 0,50 0-1,-24 0 1,24 0 0,-49 0-1,24-25 1,-24 25-1,-25-25-15,24 25 16,-49-25 0,50 25-16,-1-49 31,1 24-15,-25-25-1,0 1 1,-1-26-1,-24 25 1,25-24 0,-25 0-1,25 49 1,-25-25-16</inkml:trace>
  <inkml:trace contextRef="#ctx0" brushRef="#br0" timeOffset="92603.98">18306 10964 0,'0'0'0,"0"-25"32,25 25-17,-25 25 32,-25-25-47,25 74 16,-50 0-1,-24 125 1,-25-50 0,-100 24-1,1-73 1,-174 24 15,248-100-15,-397 26-1,298-75 1,-199 0 0,50 1-1,0-26 1,297 50-16,-247-50 16,247 50-16,1-24 0,-124-1 15,-125-25 1,100 1-1,-50-1 1,75 0 0,-75 1-1,74-1 1,-24 1 15,25-1-15,24 25-1,25-24 1,-25 24 0,50-25-1,-24 25 1,48 0 0,76 25-16,-26-24 15,25 24-15,0 0 16,1-25-1,48 50 1</inkml:trace>
  <inkml:trace contextRef="#ctx0" brushRef="#br0" timeOffset="94586.98">18331 10815 0,'-25'0'47,"0"25"0,25-1-32,-25-24-15,25 25 0,-25 0 16,-49 74-1,-25 0 1,-25 26 0,-25-26-1,0-25 1,124-74-16,-148 50 16,123-25-16,-124-1 15,26 1 1,-100 0-1,49-25 1,1-25 0,148 25-16,-148 0 15,148-25 1,-124 1-16,1-1 31,-50-25-15,74 1-1,0-1 1,50 0 0,24 1-1,26-1 1,-1 25 0,50 0-1,-25 25 16</inkml:trace>
  <inkml:trace contextRef="#ctx0" brushRef="#br0" timeOffset="100419.98">21853 11063 0,'0'0'0,"-25"0"0,50 0 125,0 0-109,24 0-16,75 25 16,199 24-1,-100 1 1,50 0 0,0-26-1,-50-24 1,-49 0-1,-100 0 1,0-24 0,-49 24-1,-25-25 17,-25 50-32</inkml:trace>
  <inkml:trace contextRef="#ctx0" brushRef="#br0" timeOffset="102285.98">3448 12154 0,'0'0'0,"25"0"47,-1 0-32,1 0-15,0 0 16,74 0 0,50 0-1,0-25 1,-124 25-16,148 0 16,-148-24-16,174 24 15,-26 0 1,50 0-1,-74 0 1,0 0 0,-50 0-1,1 0 1,-76 0-16,26 0 16,-25 0-1,24 0 1,1-25-1,-25 25 1,0 0 0,-1 25-1,1-25 1,25 0 0,-25 0-1,-1 0 16,-48 0 1,24 24-17,-25-24 235,0 0-93,25 25-157</inkml:trace>
  <inkml:trace contextRef="#ctx0" brushRef="#br0" timeOffset="107639.99">6499 11683 0,'-25'0'0,"0"0"32,25 25-1,0 0-15,0-1-1,0 1-15,0 0 16,0 25-1,25 24 1,-25 0 0,25-49-1,-25 0 1,25 0 0,-1-25-1,1 0 32,-25 25-47,25-25 16,25 0-1,-26 0-15,26 0 16,-25 0 0,24 0-16,26 0 31,-1 0-16,1 0 1,-1 0 0,-49 0-16,49 0 15,-49 0-15,25-25 16,49 25 0,-49 0-1,-1 0 1,50 0-1,-24 0 1,24 25 15,-74-25-31,74 24 16,-25-24 0,26 0 15,-26 0-16,1 0 1,24 0 0,-25 0-1,1 0 1,-26 25 0,-24-25-1,25 0 1,24 0-1,0 25 1,1-25 0,-1 0-1,-24 0 1,24 0 0,-49 0 15,25-25-16,-1 25 1,-24 0 0,25 0-1,-25-25 1,24 25 0,-24 0-1,0-24 1,0 24-1,-25-25 32,0 0-31,0 0 0,0 0-1,24-24 16,-24 24-15,0 0 0,0 0-1,-24 25 63,24 25-15</inkml:trace>
  <inkml:trace contextRef="#ctx0" brushRef="#br0" timeOffset="113135.99">4068 12477 0,'-25'0'31,"25"-25"1,0 50 14,25-25-14,-25 25-17,0-1 1,0 51-16,0 24 16,25-74-16,-25 74 15,0-74 1,25 74-16,-25 25 31,0-99-31,0 49 16,0-49-16,24 25 15,-24-25 1,0-1 0,25-24-1,-25 25 16,25-25 1,0 0-17,0 0-15,24 0 16,-24 0-16,74 25 16,-74-25-1,74 0 1,25 25-16,50-50 31,0 25-15,-50-25-1,49 25 1,1-25 0,-50 25-1,25-24 1,-25 24-1,0 0 1,-25 0 0,0 0-1,0 24 1,-49-24 0,49 0-1,0 0 1,1 0 15,24 0-15,-50 25-1,25-25 1,1 0 0,-26 25-1,0-25 1,1 25-1,-26-25 1,1 25 0,-25-25-1,0 0-15,-25-25 110,0 0-95,0 0 1,0 0 0,0 1-1,0-26 1,0 0-1,0 25-15,0-24 16,0 24 0,0 0-16,0-49 15,0 24 1,0 25-16,0 1 16,0-1-16,0 0 15,0-25 1,0 26 15,-25-1-15,0 25 62,25 25-47,25-25 0,-25 24-31</inkml:trace>
  <inkml:trace contextRef="#ctx0" brushRef="#br0" timeOffset="114950.99">12229 13295 0,'0'0'0,"0"-24"0,0 48 31,25-24 31,-1 0-46,-24 25-16,25-25 16,0 0-16,25 25 15,24 0 1,0 24 0,1-24-1,24-25 1,-25 0 15,1 0-15,-1 0-1,1 0 1,-51 0-16,51 0 16,-50 0-16,24 0 15,26 0 1,24 0-1,-25 25 1,1-25 0,-1 0-1,1 0 1,-1 0 0,0-25-1,26 25 1,-51 0 15,50 0-15,-24 0-1,-1 0 1,1 0 0,-1 0-1,25 0 1,1 25-1,-76-25-15,51 0 16,-50 0-16,49 0 16,0 25-1,1-25 1,-26 0 0,-24 25-1,25-25-15</inkml:trace>
  <inkml:trace contextRef="#ctx0" brushRef="#br0" timeOffset="126282.99">2505 14883 0,'-25'0'0,"25"-25"15,25 0 16,-25 0-15,0 1 0,50-1-1,-25 0 1,49 0 0,1 0-1,49 50 1,0 0-1,-25 0 17,0-25-17,-74-25-15,99 0 16,-99 0-16,24-24 16,50-26-1,1 26 1,-26-1-1,1 75 1,-1 0 0,-24 0-16,24 24 15,-49-49-15,49 75 16,50-26 0,-25-24-1,-74-25-15,50 0 16,-51-25-16,51 0 15,-1-24 17,1-1-17,-51 50-15,51-25 16,-50 25-16,24 25 16,75 0-1,-24 0 1,24-25-1,-100 0-15,76-25 16,-76 25-16,76-50 16,-26 26-1,0-26 1,-49 50-16,25 0 16,-25 0-1,49 25-15,-49-25 16,124 49-16,-124-24 0,99 25 15,24-1 17,-73-49-17,-50 0-15,49-49 16,-49 49-16,74-75 0</inkml:trace>
  <inkml:trace contextRef="#ctx0" brushRef="#br0" timeOffset="128015.99">10790 14808 0,'25'-24'16,"0"24"-16,-1-25 16,1 25-1,0-25-15,25 0 16,-1 0 15,26 1-15,-1 24-1,50 49 1,-25 1 0,-74-50-16,74 74 15,-74-74-15,50 50 16,-26-50-16,-49 25 15,25-25-15,49-25 16,-49 0-16,25-25 16,-50 26-16,49-26 15,26 0 1,-1 50 0,25 25-1,1 74 1,24 1-1,-50-51 17,1-49-17,-26-49 1,-24 24-16,25-50 16,-50 51-16,24-1 15,1 25-15,0-25 16,0 25-16,0 25 15,24 49 1,1-24 0,-50-25-16,49 24 15,-24-49-15,25 25 16,-1-50 0,1 0-1,-50 1-15,50-26 16,-26 25-16,26 0 31,-50 1-31,75-1 16,-51 25-16,26 49 15</inkml:trace>
  <inkml:trace contextRef="#ctx0" brushRef="#br0" timeOffset="136398.99">6871 15478 0,'-25'0'250,"50"0"-125,-25-25-78,-25 25-32,25 25 32,-25-25-16,50 0 63,-25-25-94,0 1 16,-25 24-1,25 24 1,-25-24-16,25 25 16,0 0-16,0 0 15,25-25 1,0-25-1,0 25 1,0-25 0,-25 0-1,-25 1 1,0 24 0,0 49-1,0-24 1,25 0-1,0 0 1,0-1-16,25-24 16,0 0-1,-25-24 1,25-1 0,0-25-1,-25 25 1,-25 1-1,0 24 1,-25 49 0,50-24-1,0 25 1,25-50 15,0 0-15,-25-50-1,0 25 1,0 0 0,-25 25 15,0 25-15,25 25-1,0-25 1,0-1-1,25-24 1,0-49 0,-25 24-1,-25 0 1</inkml:trace>
  <inkml:trace contextRef="#ctx0" brushRef="#br0" timeOffset="137907.99">4762 15602 0,'0'-25'15,"25"25"17,-50 0-1,25 25 31,25-25-62,-25 25 16,0 0-16,0 24 16,25 1 15,-25 0-15,0-1-1,25-49 48,0 0-48,0 0 1,-1 0 0,51 0-1,-1-25 1,1 25 15,-1 0-31,0 0 16,-24 0 15,49-24-15,-24 24-1,24-25 1,-74 25-16,49 0 15,-49 0-15,0 0 16,49 25 0,1-1-1,-1-24 1,-24 0 0,49 25-1,-50-25 1,26 0-1,-50-25 1,-1 25-16,1 0 16,-25-24-1,25-1 17,-25 0-17,25 25 16,-25-25-31,0 0 16,25 25 0,-25-24-1,24 24 17</inkml:trace>
  <inkml:trace contextRef="#ctx0" brushRef="#br0" timeOffset="138866.99">7144 15577 0,'0'25'47,"0"0"-15,0 0-32,0 0 15,0-1 1,25 1-16,-25 0 15,24-25 1,1 0 0,0 0-16,0 0 31,0 0-31,24 0 16,-24 0-16,25 25 15,49-50 1,0 25-1,50 0 1,-50 25 0,25-25-1,25 0 1,-50 0 0,-74 0-16,99 25 15,-74-25-15,24 0 16,-49 0-16,124 0 15,-125 0-15,125 24 16,25-24 0,24 0 15,-74-24-15,25-1-1,25-25 1,-100 50-1,75-74 1,-50 24-16</inkml:trace>
  <inkml:trace contextRef="#ctx0" brushRef="#br0" timeOffset="141147.99">1513 14784 0,'0'24'47,"0"1"-47,0 0 15,0 25 1,25-1 0,0 150-1,-1-51 1,1 1-1,-25 0 1,0-124-16,25 49 16,-25-49-16,0 0 0,0 0 0,0 24 15,0 26 1,25-26 0,-25 1-1,0-25 1,0 0 15,25-25-31,-25 24 16,25-24-16,-1 0 31,-24 25-31,75-25 16,-1 0-1,-49 0-15,49 25 16,-49-25-16,99-25 15,25 25 1,0 0 0,-25 0-1,0 0 1,0 0 0,-25 0-1,-74 0-15,74 0 16,-74 0-16,74 0 15,25 0 1,-25 25 0,-74-25-16,74 0 31,-74 0-31,50 25 16,49-25-1,-25 25 1,-74-25-16,49 0 15,-49 0-15,49 0 16,1 0 0,-26 0-1,1-25 1,0 0 0,-1-25-1,1 26 1,-25-26-1,-1 0 1,1 1 0,-25-1 15,0 1-15,0-1-1,0 25-15,0-49 16,-25 49-16,25 0 15,-24-99 1,-26 25 0,25 24-1,0 26 1,25 24-16,-24-25 16,24 26-16,0-1 15,-25-25 1,25 25-16,0 1 15,-25-1 1,25 0 0,0-25 15,-25 50-31,25-24 16,0-1-16,-25 25 125,1 0-110,-1 0-15,0 0 16,-25 0-16,-49 0 31,0 0-31,-25 0 16,-50 25-16,100-25 15,-149 0 1,-50 24 0,-25 1-1,25-25 1,0 25-1,75-25 1,74-25 0,50 25-1,24 25-15</inkml:trace>
  <inkml:trace contextRef="#ctx0" brushRef="#br0" timeOffset="142496.99">2977 15528 0,'-25'0'16,"25"25"15,0-1 0,-25 1-15,25 0-16,0 0 15,0 0 1,0-1 0,0 1-16,25-25 15,-25-25 1,25 1-1,-1-26 1,1 0 0,-50 50 31,1 25-16,24 0-16,24-25 48,-24-25-63,0 0 16,25 25-16,-25-24 15,-25 24 1,25 24 15,-24 1-15</inkml:trace>
  <inkml:trace contextRef="#ctx0" brushRef="#br0" timeOffset="145813.99">15230 12700 0,'0'0'0,"0"-25"15,-25 25-15,0 0 31,50 25 48,-25 0-64,25-25-15,-25 25 0,50 24 16,-1 50-1,1-24 1,0-1 0,-26-49-1,1 0 17,0-25-1,0 0-16,99-75-15,0 1 16,99-50 0,-74 25 15,-25 49-15,-75 25-16,150-49 15,-75 0-15</inkml:trace>
</inkml:ink>
</file>

<file path=ppt/ink/ink1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2-13T18:30:13.249"/>
    </inkml:context>
    <inkml:brush xml:id="br0">
      <inkml:brushProperty name="width" value="0.05292" units="cm"/>
      <inkml:brushProperty name="height" value="0.05292" units="cm"/>
      <inkml:brushProperty name="color" value="#C00000"/>
    </inkml:brush>
  </inkml:definitions>
  <inkml:trace contextRef="#ctx0" brushRef="#br0">1811 6152 0,'0'-25'0,"-25"25"31,25 25 1,0-1-17,0 1 1,0 0 0,0 49-1,0 26 1,0-1-1,0-25 1,0-24 0,25-1-1,-25-24 1,0 0 0,0 0 46,25-25-46,-1 25-1,1-25 1,0 0 0,0 24-1,24-24 1,-24 0-1,25 0 1,24 0 0,1 0-1,24-24 1,-25 24 0,-49 0-16,49 0 15,-49 0-15,25 0 16,-1 0-16,26 0 15,-50 0 1,24 0-16,26-25 16,24 25-1,-49 0 17,24 0-17,25 0 1,0 0-1,-49 25 1,24-25 0,1 0-1,-26 0 1,1 0 0,24 0-1,-24 0 1,0-25-1,-1 25 1,26 0 0,-1-25-1,-24 25 17,-25 0-17,-1-25 1,1 25-1,0 0 1,0-25 0,0 25-1,-25-24 1,24 24 0,-24-25-1,25 0 1</inkml:trace>
  <inkml:trace contextRef="#ctx0" brushRef="#br0" timeOffset="2767">17562 5556 0,'0'0'0,"0"-25"0,25 25 0,-25-24 31,24 24-15,-24-25-16,0 0 15,0 0 17,0 0-17,-24 1-15,-1-1 16,0 25-16,0-25 15,-25 0 1,-49 25 0,74 25-16,-99 0 15,100 0-15,-76 24 16,1 50 0,25 1-1,-25 24 1,99-100-16,-50 51 15,50-50-15,0 0 0,-25 49 16,25 50 0,25-25-1,49 0 17,1 1-17,49-26 1,0 0-1,25-24 1,-25-25 0,49-25-1,-49-25 1,0-74 0,-74-25-1,-25-50 1,-50-49-1,-74-75 1</inkml:trace>
  <inkml:trace contextRef="#ctx0" brushRef="#br0" timeOffset="16881">1687 11956 0,'0'-25'16,"-25"25"15,25-25-15,0 0 0,-25 25-1,25 25 1,-25-25-16,25 25 15,-49 0 1,24 24 0,0-49-16,25 25 15,0 0-15,0 0 16,25-25-16,0 25 16,24-25 15,26-25-16,-26-25 1,-49 1 0,0 24-1,-24 0 1,-26 25 0,0 25-1,25 24 1,1-24-1,48 0 1,1 0 0,25-50-1,0 0 1,-50 0 0,0 1-16,-25-1 31,0 25-31,0 0 0,0 0 15,-24 74 1</inkml:trace>
  <inkml:trace contextRef="#ctx0" brushRef="#br0" timeOffset="17599.99">1786 13469 0,'0'0'0,"-25"-25"0,25 0 16,-25 25 15,1 0-31,-1-24 15,0 24 1,25 24-16,-25 1 16,25 0-1,-25 25 1,0 24 0,25-49-1,25 0 1,25-25-1,-25-25 1,0-25 0,-25 1-1,-25 24 1,25 0 0,-25 25 15,0-25-31</inkml:trace>
  <inkml:trace contextRef="#ctx0" brushRef="#br0" timeOffset="42379">5953 13667 0,'0'25'78,"0"0"-47,0 0-31,0 0 16,0-1-16,0 1 15,0 0-15,25 49 16,-25-49-16,0 50 15,25-1 1,0-24 0,-25-26-1,0 1 1,24-25 0,1 0 30,-25 25-30,25-25 0,0 0-1,24 0 1,1 0 0,24 0-1,-24 0 1,0 0-1,49 0 1,0-25 0,-25 25-1,1 0 1,-1 0 0,1-25-1,-1 25 1,1 0-1,-1 0 17,-24 0-17,-26 0-15,51 0 16,-75-24-16,25 24 16,-1 0-16,26 0 15,-25 0-15,0-25 16,24 25-1,1-25 1,-1 25 0,-24-25-1,0 25 1,0-25 0,0 1-1,-25-1 1,-25 25-1</inkml:trace>
  <inkml:trace contextRef="#ctx0" brushRef="#br0" timeOffset="43828">8210 13891 0,'0'24'63,"0"1"-48,0 0 1,25 0-16,-25 24 16,25 26-1,-25-26 1,25-24 0,-25 0-1,25-25 16,-1 0 1,1 0-17,0 0 1,25 0 0,-1 0-1,1-25 1,24 25-1,50-25 1,-25 25 0,1-24-1,-26 24 1,-49 0-16,25 0 16,-26-25-16,1 25 15,0 0-15,25 0 16,24 0-1,-24 0 17,-1 0-17,-24 0-15,25 0 16,-26 0-16,1 0 16,0 0-1,0 0 1,0-25-1,-25 0 1,0 0 0,0 1 15,0-1-15</inkml:trace>
  <inkml:trace contextRef="#ctx0" brushRef="#br0" timeOffset="48444.01">10517 12626 0,'0'24'94,"0"1"-78,0 0-1,0 0-15,-25 0 16,25 24-16,0 50 15,0 25 1,0 0 15,0 25-15,0-49 0,0-26-1,0 25 1,0-49-1,0 24 1,25-24 0,-25-1-1,0-24 1,0 0 0,0 0-1,25 0 1,-25-1-1,25 1 17,-25 0-17,25-25-15,-25 25 16,24-25-16,-24 25 16,25-25-1,0 0 1,0 0-16,0 24 15,-1-24-15,26 0 16,0 0 0,49 0-1,25 0 1,-25-24 0,0 24-1,25 0 1,-24 0-1,-26 0 1,25 0 15,-24 0-15,-51 0-16,76-25 16,-76 25-16,26 0 15,74 25 1,-50-25-1,1 0 1,24 0 0,-24 24-1,-1-24 1,0 0 0,-24-24-1,24 24 1,1 0-1,-26 0 17,1 0-17,0 0 1,24 0 0,0 0-1,-24 0 1,-25 0-16,0 0 15,-1 0-15,1 0 0,0 0 16,25 0 0,-25 0-16,24 0 15,-24 0-15,25-25 16,-1 25 0,1 0-1,-25 0-15,-1 0 16,1 0-1,0 0-15,25-25 16,-26 25 15,1-25-15,-25 0 0,0 1-1,0-26 1,0-24-1,0-1 1,0 50-16,0-74 16,0 74-16,0-49 15,0-50 1,0 50 0,0-26-1,0 1 1,0 25 15,-25 49-31,25-25 0,0 25 16,0 1-1,-24-26 1,24 0 0,-25 26-1,0 24 110,-49 0-109,49 0-16,0 0 15,-25 0-15,-98 0 16,23-25 15,1 25-15,75 0-16,-50 0 16,74 0-16,-25 0 0,1 0 15,24 0-15,-99 0 16,74 0-16,25 0 0,-99 0 15,-24 0 1,-1 25 0,-25-25-1,100 0-15,-50 0 16,99 0-16,-50 0 16,26 0-16,-50 0 15,74 0-15,-124 24 16,25-24-1,0 0 1,-25-24 0,25 24 15,25 0-31</inkml:trace>
  <inkml:trace contextRef="#ctx0" brushRef="#br0" timeOffset="52710">15652 12675 0,'0'-25'15,"25"50"63,-25 0-62,0 0-16,0 0 16,0 74-16,0 50 31,24-1-15,-24-23-1,25 48 1,-25-49-1,0-99-15,0 74 16,0-74-16,0 74 16,25-49-1,-25-25-15,0 24 16,0-24-16,0 0 16,0 0-1,0-1 1,0 1 15,0 0-31,0 0 16,0 0-1,0-1 1,0 1 0,25-25-1,-25 25 16,25-25-15,-1 0 0,26 0-1,24 0 1,26 0 0,-76 0-1,125 0 1,0-25-1,0 25 1,-50 0 0,-74 0-1,74 0 1,-74 0-16,0 0 0,49 0 16,25 0-1,1 0 1,-1 0-1,-74 0-15,99-25 16,-100 25-16,26 0 16,99 25-1,-75-25 1,26-25 0,-1 25-1,-74 0-15,49 0 16,-49 0-16,49-24 31,-24 24-31,-1 0 16,1 0 15,-25 0-31,0 0 16,-1 0-16,1 0 15,0 0 1,0 0-1,24-25 1,-49 0 0,25 25-1,-25-25 1,0-24 0,0-26-1,0 1 1,-25-25-1,1-1 1,24-48 0,-25 24 15,25 24-15,-25 1-1,0 25 1,0-1-1,25 1 1,-24-1 0,24 26-1,0-26 1,0 1 0,0 24-1,0 26-15,0-26 16,0 25-1,-25 0 1,25 1-16,-25 24 16,0 0 15,0 0-15,1 0-1,-1 24 1,0-24-16,-49 0 15,49 0-15,0 0 0,-74 0 16,-75 0 0,-49 0-1,49 0 1,1 25 0,148-25-16,-174 0 15,150 0 1,-50 0-16,-75 25 15,25-25 1,0 0 0,75 0 15,-25 0-15,-1 0-16</inkml:trace>
  <inkml:trace contextRef="#ctx0" brushRef="#br0" timeOffset="53943">16049 12626 0,'0'0'0,"0"-25"15,-25 25 16,0-25-15,-49 25 0,-1 25-1,1-25 1,-1 25 0,26-1-1,49 1 1,25-25 15,-1 0-31,1-25 16,-50 25 15</inkml:trace>
  <inkml:trace contextRef="#ctx0" brushRef="#br0" timeOffset="54926">15677 12750 0,'0'-25'0,"0"50"0,-25-75 0,25 25 15,-25 0 1,0 1 0,25-1-16,-49-25 15,24 25-15,-25-24 16,-99-50 15,100 74-31,-75-50 0,74 51 16,-148-101-16,-50 51 31,173 49-31,-198-24 16,224 24-16,-224-25 15,0 1 1,199 49-16,-199-25 15,198 0-15,-123 25 16,-125-25 0,75 0-1,-99 1 1,74 24 0,25-25-1,199 25-15,-175 25 16,175-25-16,-199 49 15,74-24 1,-74 25 0,74-1 15,-74 1-15,0 24-1,75 1 1,-1-26-1,0 51 1,26-1 0,-1 0-1,25 0 1,0-24 0,49-1-1,1-24 1,-1 24-1,26-24 1,-1-26 0,25-24-1</inkml:trace>
  <inkml:trace contextRef="#ctx0" brushRef="#br0" timeOffset="55843">9550 12229 0,'-25'0'0,"0"0"31,25-25-15,-25 25-16,1-25 16,-26 0-1,-24-24 1,-50-26 0,99 50-16,-74-24 15,74 24-15,-25 0 0,-74-49 16,-25-25-1,100 74-15,-175-74 16,200 99 0,-76-25-16,76 0 0,-125 0 31,99 25-31,1-25 0,24 25 0,-50 0 16,26 0-16,-75 25 15,74-25-15,-74 25 16,74-25-16,-123 50 15,148-50-15,-124 49 16,50-49 0,74 25-16,-49-25 15,49 25-15,-49 0 16,24-1 0,-25 26-16</inkml:trace>
  <inkml:trace contextRef="#ctx0" brushRef="#br0" timeOffset="56726">7045 11187 0,'-25'0'31,"25"25"-15,0 0-1,-25-1 1,25 1 0,-74 74-1,-1 1 1,-49 24 0,0 0-1,50-75 1,49 1 15,0-50-31,25 25 0,0-1 31,25-24 16,-25 25 16,25-25-48,-1 0 17,1 0-1,0 0-31,0 0 15,0 0 1,-1 0-16,1 0 0,74 0 16,-74 0-16,99 0 31,-99 25-31,0-25 0,0 0 16,24 25-16,75 0 15,-99-1-15,174 26 16</inkml:trace>
  <inkml:trace contextRef="#ctx0" brushRef="#br0" timeOffset="57878.99">8880 12278 0,'0'25'0,"-25"-25"0,25 25 32,-25 0-17,-24 24 1,-1 51-1,1-26 1,-26 25 0,1 0-1,24 25 1,25-74 0,1 24-1,-1-49 1,25 0-1,25-25 48,-1 0-47,1 0-1,-25-25 1,25 25-1,74-25 1,25 1 0,-25-1-1,1 0-15,24-25 16,-75 50-16,51-24 16,-1-1-1,-25 0 1,1 25-1</inkml:trace>
  <inkml:trace contextRef="#ctx0" brushRef="#br0" timeOffset="68593">7962 9054 0,'0'25'78,"0"-1"-78,0 1 16,0 0-16,0 0 15,-25 0 17,25 24-1,0-24-15,0 124-1,0-50 1,0-74-1,25-25 48,0 0-47,0 0-16,49 25 15,1-25 1,-50 0-16,49 0 15,-49 0-15,24 0 16,51 0 0,-26 0-1,50 0 1,25 0 0,-50 0-1,25 0 1,0 0-1,0 0 1,-49 0 0,24 24-1,0-24 1,-25 0 15,1 25-15,-1-25-1,25 0 1,-24 0 0,24 25-1,0-25 1,1 0 0,-1 0-1,-74 0-15,74-25 16,-74 25-16,-1 0 0,26 25 15,24-25 1,1 0 0,-1 0 15,25 0-15,-74 0-16,50 0 15,-51 0-15,26 0 16,24 0-1,26 0 1,-26 0 0,25 0-1,-49 0 1,0 0 0,-26 0-16,51 0 15,-50 0-15,24 0 16,1 0-1,-1 0 1,-24 0-16,0 0 16,0 0-1,0 0-15,24-25 16,-24 25 15,0-25-15,0 1-1,-1-1 1,-24 0 0,25-25-1,-25-24 1,0 49 0,0-24-1</inkml:trace>
  <inkml:trace contextRef="#ctx0" brushRef="#br0" timeOffset="71358">11782 9575 0,'0'0'0,"25"0"0,-50 0 32,25 24-1,-25-24-15,25 25-16,-24 0 15,-1 0-15,0 24 16,-49 1-1,-1 0 1,1-50 0,-50 0-1,0-25 1,49-25 0,26-24-1,24-1 1</inkml:trace>
  <inkml:trace contextRef="#ctx0" brushRef="#br0" timeOffset="71907">11013 9550 0,'0'25'63,"0"-1"-32,0 1-16,0 0-15,0 0 0,0 0 16,-25 49 0,1-24-1,-51 49 1,-24-74 0,25-25-1,-26-25 1,76 25-16,-51-75 15,50 75 1,-24-49-16,24-1 0,-25-24 16</inkml:trace>
  <inkml:trace contextRef="#ctx0" brushRef="#br0" timeOffset="72408">10393 9649 0,'0'0'0,"0"25"62,0 0-46,-25-25-16,25 24 16,0 1-16,-24 0 15,-51 74 1,1-74 0,-25 0-1,-1-75 1,51 1-1,-1-75 1,25 74 0,25-24-16</inkml:trace>
  <inkml:trace contextRef="#ctx0" brushRef="#br0" timeOffset="72857">9947 9674 0,'0'0'0,"-25"0"0,25 25 47,0-1-32,-25-24 1,0 75-1,-24-50 1,-26-1 0,-49 1-1,50-50 1,-1-49 0,26 0-1,49 49-15,0-50 16</inkml:trace>
  <inkml:trace contextRef="#ctx0" brushRef="#br0" timeOffset="73274">9575 9699 0,'-25'0'15,"0"0"1,25 24 0,-25-24-16,0 0 15,25 25 1,-99 0 0,0-25-16,-25-50 31,25 1-16,49-26 1,75 1 0</inkml:trace>
  <inkml:trace contextRef="#ctx0" brushRef="#br0" timeOffset="73724">9227 9649 0,'0'-25'16,"0"50"15,-24 0-15,24 0-16,0-1 15,-25-24-15,0 75 16,0-50-16,-74 49 15,24-49 1,51-25-16,-100 0 16,99-25-16,-50-25 31,1-24-15,49 49-16,0-49 0,25 49 15,0-49-15</inkml:trace>
  <inkml:trace contextRef="#ctx0" brushRef="#br0" timeOffset="74291">8508 9773 0,'0'0'0,"-25"0"16,25-25-16,0 0 31,-25 25-31,25-24 16,-24 24-1,24-25 1,0 50 0,-25-25 15,25 49-31,0 50 16,-25-24 15,25-26-16,-25-24 1,25-50 0,-124-74-1</inkml:trace>
</inkml:ink>
</file>

<file path=ppt/ink/ink1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2-13T18:31:40.438"/>
    </inkml:context>
    <inkml:brush xml:id="br0">
      <inkml:brushProperty name="width" value="0.05292" units="cm"/>
      <inkml:brushProperty name="height" value="0.05292" units="cm"/>
      <inkml:brushProperty name="color" value="#C00000"/>
    </inkml:brush>
  </inkml:definitions>
  <inkml:trace contextRef="#ctx0" brushRef="#br0">15453 5730 0,'0'0'0,"0"-25"0,25 25 78,0 0-47,0 0-15,0 0-1,-1 0-15,-24 25 16,25-25-16,25 25 15,-25-25-15,24 0 16,-24 0-16,25 0 16,-1-25-1,1 25 1,-25-25 0,-1 25-1,-24 25 16,50 0-15,0 24 0,24 1-1,-24-25 1,-1-50 0,1 0-1,24-25 1,-24 1-1,-25 24 1,24 25 0,1 25-1,24 49 1</inkml:trace>
  <inkml:trace contextRef="#ctx0" brushRef="#br0" timeOffset="2133.99">1563 8855 0,'0'0'0,"-25"0"32,0 0-1,25 25-16,-25-25-15,25 25 16,-25 0-16,25-1 16,-24 26-1,-1 25 1,50-26 0,-1-24-1,26-25 1,-25-50-1,24 1 1,-24-26 0,-25 50-1,0 1 1,-49 48 0,24 26-1,0 0 1,0-25 15,25-1-15,25-24 15,-25-24-31</inkml:trace>
  <inkml:trace contextRef="#ctx0" brushRef="#br0" timeOffset="8987.99">1637 10170 0,'0'0'0,"0"-25"47,-25 25-16,25-25-31,-25 25 16,25 25-16,-49 0 15,-1 99 1,25-74-1,50-1 17,25-24-17,-1-50 1,-24-24 0,0-1-1,-25 0-15,0 26 16,0-1-16,-25 0 15,-24 0 1,24 25 0,0 50-16</inkml:trace>
  <inkml:trace contextRef="#ctx0" brushRef="#br0" timeOffset="12613.99">11038 10096 0,'0'-25'0,"0"0"31,-25 25-15,25-25-16,0 0 16,0 0-1,0-49 1,0 24 0,50-74-1,-25 50 1,24-25-1,26 24 1,24-24 0,-74 99-16,74-49 15,-74 24-15,74 0 16,-25 25 0,50 0-1,25 25 1,0 0-1,-25-1 17,-99-24-32,49 25 15,-49 0-15,50 0 16,-51 0 0,51 24-1,-75-24-15,25 0 16,-1 0-1,1 24 1,0-24 0,-25 0-1,25 24 1,-25-24 0,0 0 46,25-25-62</inkml:trace>
  <inkml:trace contextRef="#ctx0" brushRef="#br0" timeOffset="24663">11410 10021 0,'-25'0'16,"25"-25"-16,0 0 31,-24 1-15,24-1-1,-50-25 1,0 1 0,1 24-1,-51 0 1,1 0-1,-25 25 1,0 50 0,0-1-1,50 26 1,-1 24 0,26 0-1,-1 1 1,25 48-1,25-24 1,25-24 15,25-26-15,-1-24 0,1-1-1,49-24 1,25 0-1,0 0 1,-99-25-16,124 0 16,-124 0-16,74-25 15,25 0 1,0-25 0,-74 1-1,-1-50 1,-24-1-1,-25-24 1,-25 50 15,0 0-15,1 49 0,-1 0-1</inkml:trace>
  <inkml:trace contextRef="#ctx0" brushRef="#br0" timeOffset="28445.99">15751 10071 0,'0'-25'16,"0"50"46,0 0-62,25-1 16,-25 1-16,0 74 0,25 1 15,-25-1 1,0 0 0,0 0 15,0 0-15,0-49-1,0-25 1,0 24-1,0-24 1,0 25 0,0-1-1,0-24 1,24 0 0,-24 0-1,0 24 1,25-24-1,0-25 1,0 0 0,24 25 15,1-25-15,0 0-1,49 0 1,0-25-1,25 25 1,-25 0 0,-24 0-1,49 25 1,-50-25 0,25 0-1,25 0 1,-49 0-1,-1 0 1,-24 0 0,49 0 15,-25 0-15,26 0-1,-26 0 1,-24 0-1,74 0 1,-99 0 0,24 25-1,-49-50-15,25 25 16,0 0-16,0 0 16,-25-25-1,24 25 1,1-25-1,-25-24 1,25 49-16,-25-50 16,0 25-1,0-24 1,0-26 0,0 1-1,0 24 1,-25-24-1,25 24 1,0 1 0,-25-1-1,25 1 1,0 24 0,-24-25-1,24 1 1,0-1-1,0 0 1,0 26 15,0-26-15,0 0 0,0 26-1,0-26 1,0 25-1,0 0 1,0 0 0,0 1-1,0-26 1,0 25 0,0-24-1,0 24 1,0-25-1,0 25 17,-25 25-17,25-24 1,-25 24 15,0 0-15,-24 0-1,24 0-15,-50-25 16,26 25-16,-75 0 16,-25 0-1,25-25 1,-25 25 0,-25-25-1,150 25-15,-100-25 16,99 25-16,-99 0 15,0 0 1,24 0 0,1 0 15,25 0-15,49 25-16,-25-25 15,26 0-15,-1 0 16,0-25-1,-25 25 1,26-24 0,-26 24-1,25 0 1,0 0 0,1 0-1,24 24 1,-25 1-1,0 50 1,0-1 0,0 50 15,25 25-15,0-75-1,0-49-15,0 50 16,0-51-16,25 26 15,-25-25-15</inkml:trace>
  <inkml:trace contextRef="#ctx0" brushRef="#br0" timeOffset="29261.99">17190 9500 0,'0'-25'0,"0"1"15,-25 24-15,25-25 16,0 0 0,25-49-1,-1-26 1,26 26-1,-25 74-15,49-74 16,-49 49-16,74-25 16,25 0-1,0 26 1,50 24 0,-25 24-1,-50 26 1,50 49-1,-50-24 1,0-26 0,1 51 15,-26-1-15,-24-25-1,-1 1 1,-49-26-1,25 1 1,-25-1 0,0-24-16,0 0 15,25 0 1</inkml:trace>
  <inkml:trace contextRef="#ctx0" brushRef="#br0" timeOffset="32831.99">20613 9773 0,'0'0'15,"0"-25"-15,0 0 16,0 1-16,-25-1 16,25-25-1,-25 1 1,25-26-1,0-24 1,0 25 0,25-26 15,24 26-15,-24 0-1,0 49-15,74-75 16,-74 100-16,74-49 15,25-1 1,25 1 0,-25 49-1,0 0 1,0 24 0,-99-24-16,49 25 15,-49-25-15,99 50 16,0-1-1,25 51 1,-50-26 0,1 50 15,-26-25-15,-24 1-1,-1-26 1,-49-24-1,25-26 1,-25 1 0</inkml:trace>
  <inkml:trace contextRef="#ctx0" brushRef="#br0" timeOffset="35727.99">6028 10914 0,'0'-25'16,"-25"25"-1,25-25 1,0 50 0,0 0-1,25 74 1,-25 125-1,0-100 1,0 24 0,24-48 15,-24-26-15,25-24-1,-25-26 1,0 1-16,0 0 31,0 0 0,0 0 1,25-25-32,-25 24 15,25-24 1,0 0 31,-25 25-47,24-25 31,1-25-15,25 25-1,24 0 1,-24 0-1,49-24 1,0 24 0,-24 0-1,-51 0-15,51 0 16,-50 0-16,74 0 16,-74-25-16,49 25 15,-49 0-15,25 0 16,74-25-1,-50 25 1,0 0 0,1 0 15,-1 0-15,-24 0-1,49 0 1,-25 0-1,-24 0 1,24 0 0,-24 0-1,0-25 1,-26 25 0,1-25-1,0 1 1,0 24-1,-25-25 1,25 0 0,-25 0 15,25 25-15,-25-25-1,24 1 1,-24-1-1,25-25 1,-25-49 0,0 0-1,0-25 1,0 24 0,-25 1-1,1-25 1,24 50-1,0 49 1,-25 25 0,25-25 62,0 0-47,-25 25-15,25-24-1,-25 24-15,0 0 16,-24 0 0,-51 0-1,1 24 1,-74 1-1,-1 0 1,50 0 0,50-25-1,-100 25 1,124-25-16,-99 0 16,-49 0-1,24 0 1,75-25-1,50 25 1,24 0 0,25 25-16</inkml:trace>
  <inkml:trace contextRef="#ctx0" brushRef="#br0" timeOffset="36844.99">8062 11633 0,'0'25'63,"24"-25"-47,-24 25-1,0 0-15,25-25 16,-25 25-16,50-1 15,-50 1-15,49 0 16,1 0 0,0 0-1,-1-25 1,1 24 0,24-24-1,-24 0 1,24 25-1,1-25 1,49 0 0,-50 0-1,-49 0 1,49 25 0,-49-25-16,25 0 15,-1 0 1,26-25-1,-26 25 1,26-25 0,-50 1-16,24-1 15,-24 25-15,0-25 16,24 0 0,-24-24-1,25 24 1,-25-25-1,-25 25 1,24 1 0</inkml:trace>
  <inkml:trace contextRef="#ctx0" brushRef="#br0" timeOffset="67123.98">4961 13221 0,'0'0'0,"-25"0"47,25 25-47,25 0 47,-25-1-47,0 76 15,0-51-15,25 125 16,-25-100-16,0 149 16,25-49-1,-25 0 1,0-25-1,0-50 1,0 50 0,0-50-1,0-25 1,0-49 15,0 0 47,24-25-78,1 25 16,0-25-16,25 24 16,-1 1-1,1-25 1,49 25-1,50-25 1,49-25 0,-49 0-1,-25 25 1,25-24 0,0-1-1,-25 0 1,-25 0 15,-25 25-15,26 0-1,-26 0 1,-24 0 0,-1 0-1,1 0 1,-25-25-1,0 25-15,-1 0 32,-24-24-17,25 24-15,-25-25 16,0 0-16,0-25 16,25 50-16,-25-124 15,0 25 1,25 25 15,-25-75-15,25 50-1,-1-50 1,-24 0 0,0 50-1,0 0 1,0-1-1,0 51 1,-24-26 0,24 26-1,-25 24 1,25 0 0,0 0-1,-25 25 16,0 0-15,0 0 0,1 0-1,-76 0 1,-73 25 0,123-25-16,-198 25 15,174-25-15,-249 0 16,-24 25-1,-100-50 1,175 0 0,48-24-1,-24 24 1</inkml:trace>
  <inkml:trace contextRef="#ctx0" brushRef="#br0" timeOffset="68057.98">7863 14461 0,'0'0'0,"25"25"62,-25 0-46,25-25-16,-1 25 16,26 74-1,-25-74-15,25 74 16,-26-74-16,51 74 16,24 50-1,0-75 1,25-24-1,124-26 1,25-24 0,-25-49-1,-198 49-15,173-50 16,-149 50-16,125-74 16,49-25-1,-74-1 1,-75 1-1,-25-25 17,-24 0-17,-1 50 1,-24 24 0,-25 0-1,25 50 1,0 100-1</inkml:trace>
  <inkml:trace contextRef="#ctx0" brushRef="#br0" timeOffset="73122.98">14486 11633 0,'-25'0'16,"25"25"0,-25-25-1,1 0 1,24 25-16,-25-25 15,0 25 1,-25 24 0,1 1-1,24 24 1,-25 50 0,1 0-1,24 25 1,25 25-1,25-50 1,-25-99-16,74 124 16,-49-125-16,49 51 15,224 98 1</inkml:trace>
  <inkml:trace contextRef="#ctx0" brushRef="#br0" timeOffset="73990.98">15528 11733 0,'-25'0'16,"0"0"15,25 24-31,-25-24 16,25 25-16,-24 0 15,-26 49 1,0 1 0,1 24-1,24 25 1,-25 0 0,50 99-1,25-123 1,25 24-1,24-25 17,1-25-17,173 25-15</inkml:trace>
  <inkml:trace contextRef="#ctx0" brushRef="#br0" timeOffset="74855.98">16743 11931 0,'0'0'0,"0"25"16,-25-25 15,25 25-15,-24 24-1,-1 26 1,0 49 0,25-99-16,0 99 15,0-75-15,0 50 16,25 75-1,49-50 1,1-74 0,123-1-16</inkml:trace>
  <inkml:trace contextRef="#ctx0" brushRef="#br0" timeOffset="75506.98">17760 11906 0,'0'0'0,"0"-25"0,25 25 16,-25 25-1,25-25 1,24 75 0,26 73-1,-1 26 1,-24 74 15,-25-49-15,-25-51-1,-50 26 1,0-50-16</inkml:trace>
  <inkml:trace contextRef="#ctx0" brushRef="#br0" timeOffset="76222.98">18703 11733 0,'0'0'0,"0"-25"0,25 25 46,-1 0-46,1 25 16,74 74 0,1 25-1,-1 49 1,-25 125 0,1-75-1,-51 50 1,-48-99-1,-51-25 17,-98 0-17</inkml:trace>
  <inkml:trace contextRef="#ctx0" brushRef="#br0" timeOffset="76839.98">19745 11584 0,'0'-25'0,"24"25"47,-24 25-32,25-25-15,-25 25 0,25-1 16,74 100 0,0 50-1,-49 24 1,0 75 0,-26-25-1,-48 50 1,-1-124-1,-74 24 1,-50 25-16</inkml:trace>
  <inkml:trace contextRef="#ctx0" brushRef="#br0" timeOffset="83621">8260 8384 0,'0'0'0,"0"-25"31,-25 25-15,25-25-1,-25 25 1,25-24-1,-24 24 1,-26-25 0,-24 0-1,-1 25 1,1 0 0,49 0-16,-25 0 15,25 25 1,-24-25-16,-26 49 15,26 1 1,-26 24 15,26 26-15,49-76-16,-50 76 16,25-76-16,25 51 15,-24 24 1,24 0-1,0-24 1,0-1 0,0-24-1,0 24 1,24-24 0,1 24-1,25-24 1,-25-1 15,24 1-15,-24 0-1,25-26 1,-1 1 0,-24 0-1,25 0 1,-1 0-1,26-1 1,-26-24 0,-24 0-16,25 0 15,-25 0-15,-1 0 16,76 0 0,-51-24-1,-24-1-15,49 0 16,-49 0-1,0 25-15,-25-25 0,50 1 16,-26-1 0,-24 0-1,25-49 1,-25 49-16,25-50 16,-25 51-16,0-26 15,0-74 1,-25 25-1,0-25 1,1 24 0,-1 76-16,0-76 15,0 76-15,-24-51 16</inkml:trace>
  <inkml:trace contextRef="#ctx0" brushRef="#br0" timeOffset="86470.98">16396 12750 0,'0'24'46,"0"1"-30,0 0-16,0 0 16,0 49-16,0 1 31,0-51-31,-25 51 16,25-50-16,0 49 15,0 1 1,0-26-1,0-24 1,0 0 0,25 0-1,-25-1 17,25-24-32,0 25 15,24 0 1,1 25-1,24-26 1,25 1 0,1-25 15,-76 25-31,51-25 16,-50 0-16,-1 0 0,26 25 15,49-25 1,0 0-1,25 25 1,-49-25 0,24 0-1,-74 0-15,25 24 16,-26-24-16,51 0 16,-50 0-16,49 0 15,-49-24 1,24 24-16,51 0 31,-51 0-31,1-25 16,-1 25 15,-24-25-15,-25 0-1,25 0-15,0-24 16,-25 24-16,25 0 15,-25-24 1,24-26 0,-24 26-1,25-1 1,25 0 0,-50 25-16,0 1 15,0-1-15,0 0 16,0-25-1,0 26 1,0-1 0</inkml:trace>
  <inkml:trace contextRef="#ctx0" brushRef="#br0" timeOffset="89129">14982 12675 0,'0'25'46,"0"0"-30,0 0 0,0-1-16,0 1 0,0 50 15,0 49 1,25-100-16,-25 125 16,0-124-16,25 50 15,-25 24 1,0-74-16,0 74 15,0-74 1,24-1-16,-24 1 16,25 25 15,-25-25-15,25-1-1,0 1 1,0 0-1,-1 0 1,51 0 0,-50-1-1,24 1 1,26 0 0,-1 0-1,25-25 1,-99 25-16,100-25 31,-76 24-31,26-24 0,49 25 16,0-25 15,1 0-15,-1 25-1,-74-25-15,74 0 16,-74 0-16,49 0 15,25 25 1,25-25 0,-24 0-1,-76 0-15,51 0 16,-50 0-16,99 25 16,-50-25-1,0 0 1,26 0-1,24 0 1,-50-25 0,25 25 15,-49 0-31,0 0 16,-26 0-16,76 0 15,24 0 1,-50 0-1,0 0 1,26-25 0,-26 25-1,0 0 1,-24 25 0,24-25-1,1 25 1,-1-25 15,1 24-15,24-24-16,-25 0 31,26 25-15,-26-25-1,25 0 1,-24-25-1,-1 25 1,25-24 0,-49 24-1,-25 0-15,24-25 16,-24 25 0,0-25-1,0 25-15,-25-25 16,49-24-1,-24 24 1,0-25 0,-25 1 15,25-26-15,-25-24-1,25 0 1,-25 24-1,0 1 1,0 0 0,0 49 15,0 0-15</inkml:trace>
  <inkml:trace contextRef="#ctx0" brushRef="#br0" timeOffset="91503.98">13866 12750 0,'0'24'16,"0"1"0,0 0-1,25 25 1,-25 74-1,0 49 1,24-24 0,-24-99-16,0 148 15,25-173-15,-25 173 16,25-49 0,-25-124-16,25 74 15,-25-74-15,25 74 16,-1-49-1,26 49 1,-25-49 0,0-1 15,-1-24-15,1 25-1,25-50 1,-1 25-1,51-1 1,-1 1 0,-74-25-16,74 0 15,-74 25-15,74-25 16,50 0 0,-100 0-16,125 0 15,-124 0-15,-1 0 16,75 0-16,124 0 15,-198 25 1,124-25-16,-125 0 16,75 25-16,124-1 31,-24 1-15,-26 25-1,-24-25 1,24-25-1,0-25 1,-24 25 0,-25 0-1,25 0 1,-1 0 0,1 0-1,-1 0 1,-49-25-1,0 25 1,25 0 0,-25 0 15,50 0-15,-50 0-1,0 0 1,0 0-1,-50 0 1,75 0 0,-25 0-1,0 0 1,-24 0 0,-76 0-16,51 0 15,-50 0-15,74 0 16,25-25 15,-75 25-31,-24-25 0,50 25 16,-51 0-1,1-24 1,50-1 0,-1 0-1,-24 0 1,-26 0-1,26-49 1,0 24 0,-25-24-1,-25-25 1,0-25 0,0 0-1,0-25 1,24-25-1,-24-24 1,0 74 0,0 49 15,0 51-31,0-26 0</inkml:trace>
  <inkml:trace contextRef="#ctx0" brushRef="#br0" timeOffset="92536.98">9103 7962 0,'0'-25'16,"-24"25"15,24-24-16,0 48 1,-25 1 0,-50 75 15,75-76-31,-49 26 16,49-25-16,-25 0 0,0 24 15,25-24-15,-74 49 16</inkml:trace>
  <inkml:trace contextRef="#ctx0" brushRef="#br0" timeOffset="92819.98">8830 7838 0,'0'0'0,"-24"0"46,24 25-30,24-25-16,-24 50 0,50 24 16,0 25 15,-26-99-31,26 100 16,-25-100-16,25 74 15,-1-24 1,-49-26-1</inkml:trace>
  <inkml:trace contextRef="#ctx0" brushRef="#br0" timeOffset="93129.98">8756 8161 0,'0'0'0,"0"-25"16,-25 25-16,25-25 31,25 25-15,0 0-1,0 0 1,-25 25 0,24-25-16,26 0 15,-25 0-15,0 0 16,24 0-1,1-25 1,-25 25 0,-25 25-1,0 0 17</inkml:trace>
  <inkml:trace contextRef="#ctx0" brushRef="#br0" timeOffset="99718.98">6350 14461 0,'0'0'0,"0"25"15,-25-25-15,25 25 157,0 0-142,0-1-15,0 1 16,25-25-16,-25 50 16,0-1-1,0-24 16,0 0 32,0 0-16,25-25-32,0 0 32,-25 25-47,24-25 16,1 0-16,0 0 16,0 0-1,49 0 1,-49 0-1,0 0 1,0-25 0,24 25-1,75-25 17,25-25-17,-99 26 1,-25 24-1,-1-25 1,1 0 0,0-25-1,-25 26 1,25-26 0,-25 0-1,0-24 1,0-1-1,0 26 1,0-50 0,0 49 15,0-49-15,-25 24-1,25 1 1,-25 24-1,0-24 1,25 49 0,0-24-1,0 24 1,-24 0 0,24-25-1,-25 26 1,-25-1 15,1-25-31,-1 25 16,25 1-16,-25-1 15,26 25 1,-26-25 0,-24 0-1,24 0 1,-24 25-1,24 0 1,0 25 0,1-25-1,24 25 1,-25-25 0,26 25-1,-1-25-15,0 25 16,25-1-1,-25-24-15,25 50 16,0-25 0,-25 49 15,50 25-15,-25 1-1,25-1 1,0-25-1,-25 1 1,25-1 15,-25-24-31,0-1 16,24 26 0,1-26-1,-25 1 1,0 0-1,0 24 1,0-49 0</inkml:trace>
  <inkml:trace contextRef="#ctx0" brushRef="#br0" timeOffset="100618.98">6176 14684 0,'0'-24'0,"0"48"0,-24-48 63,24 48-32,-25-24-31,25 25 16,-50 25-1,1-1 1,-1-24 0,0 0-1,26-75 1</inkml:trace>
  <inkml:trace contextRef="#ctx0" brushRef="#br0" timeOffset="100835.98">5978 14610 0,'0'0'0,"0"25"63,25-25-63,-25 25 16,0-1-1,25 1 1,49 50-1,-49-51 1,24 1-16</inkml:trace>
  <inkml:trace contextRef="#ctx0" brushRef="#br0" timeOffset="101190.03">5730 14635 0,'0'0'0,"0"25"94,-25-25-94,25 24 16,-25 26-16,-74 99 15,25-100 1,49-24-1</inkml:trace>
  <inkml:trace contextRef="#ctx0" brushRef="#br0" timeOffset="101436">5482 14734 0,'25'0'32,"-25"25"-1,24-25-31,1 49 16,50 1-1,-26 0 1,1-1-1</inkml:trace>
  <inkml:trace contextRef="#ctx0" brushRef="#br0" timeOffset="101735.98">5383 14709 0,'0'0'0,"-25"0"0,0 0 47,25 25-47,0 0 16,-25 24-1,-24 51 1,24-26 0,0-24-16</inkml:trace>
  <inkml:trace contextRef="#ctx0" brushRef="#br0" timeOffset="101952.98">5234 14635 0,'0'0'0,"25"0"31,-25 25-15,0 24-1,0-24-15,24 25 16,-24-26-16,50 26 15,124 99 1</inkml:trace>
  <inkml:trace contextRef="#ctx0" brushRef="#br0" timeOffset="102704.98">5655 14957 0,'-24'0'0,"-1"0"32,25 25-17,0 0-15,0 24 16,0 51 0,-25-1-1,25-74-15,25 74 16,-25-74-16,25 74 15,24-25 1,50 50 0,1-24 15,49-1-15,-50-50-1,50 1 1,-25-50-1,-100 25-15,76-25 16,-76 0-16,1 0 0,74 0 16,1-25-1,-51 25 1,1 0 0,-25 0 15,-50 0-16,25 25 1</inkml:trace>
  <inkml:trace contextRef="#ctx0" brushRef="#br0" timeOffset="103736">9426 14610 0,'-25'0'16,"0"0"-1,25 25 1,-25-25-16,1 74 16,-26 1-1,50-51-15,-74 125 16,49-124-16,-25 99 15,-49 50 1,0 49 0,-25-25-1</inkml:trace>
  <inkml:trace contextRef="#ctx0" brushRef="#br0" timeOffset="104334.98">6796 15156 0,'-24'0'0,"24"24"16,-25-24-16,25 25 16,-25 25-16,-74 74 15,0 74 1,-1 50 15,1-24-15,0 24-1,25-75 1,24-98-16</inkml:trace>
</inkml:ink>
</file>

<file path=ppt/ink/ink1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2-13T18:33:45.822"/>
    </inkml:context>
    <inkml:brush xml:id="br0">
      <inkml:brushProperty name="width" value="0.05292" units="cm"/>
      <inkml:brushProperty name="height" value="0.05292" units="cm"/>
      <inkml:brushProperty name="color" value="#C00000"/>
    </inkml:brush>
  </inkml:definitions>
  <inkml:trace contextRef="#ctx0" brushRef="#br0">15825 5259 0,'0'-25'63,"25"0"-16,-25 0-32,25 0 1,0 1-16,0-1 16,24 0-1,-24 50 16,0-25-15,0 49 0,-1 1-1,26 0 1,0-26 0,-1-24-1,1-24 1,-1-1-1,-24 0 32,0 25-31,0 0 0,49 0-16,1 25 31,-1 0-16,1-1 1,-1-24 0,-24-24-1,-1-26 1,1 25 0,-1 0-1,-24 25 1,0 25-1,0 0 1,24 0 0,-24 0-1,0-25-15,25 0 16,24-25 0,-24 0-1,-1 0 16,-24 0-15,0 50 0,0 0-1,49 25 1,-24-26 0,24-24-1,1-24 1,-26-1-1,1 0 1,-1 0 0,1 25-1,-25 0 1,24 25 0,-24 0-1,50 24 16,-1-49-15,0-24 0,1-1-1,-26-25 1,1 25 0,-25 1-1,24 48 1,-24 1-1,25 0 1,0 0 0,-1-25-1,50-25 1,1-25 0,-51 26-1,1-1 1,-25 25 15,-1 25-15,26 24-1,0-24 1,-26 0-16,26 0 16,-25-25-16,24-25 15,1 25 1,24-50-1,-49 50-15,25-25 16,-25 25-16,-1 0 16,26 0-1,0 50 1,-25 0 0,24-1 15,26-24-16,-1-25 1,0-50 0,-24 26-1,0-1 1,-26 0-16</inkml:trace>
  <inkml:trace contextRef="#ctx0" brushRef="#br0" timeOffset="8514">1538 6077 0,'0'25'78,"0"0"-63,0 0-15,0-1 16,-25 76 0,25-1-1,0-74-15,0 99 16,0-100-16,-25 26 16,25 24-1</inkml:trace>
  <inkml:trace contextRef="#ctx0" brushRef="#br0" timeOffset="8981">1538 5804 0,'0'0'0,"-25"0"0,25-25 16,-25 25-1,0 0-15,1 0 32,-26 50-17,-49 49 1,24 75 0,26 0-1,-1 24 1,50-74-1,50 25 1,49-25 0,75-74-1,24-26 1,25-123 0,-99-25 15,-74 50-31,-75-249 15,25 274 1,-74-125 0,49 149-16,-49-74 15,-50 49-15</inkml:trace>
  <inkml:trace contextRef="#ctx0" brushRef="#br0" timeOffset="12614">11832 6127 0,'0'0'0,"-25"0"32,25-25-32,0 0 15,0 0 1,-25 1 0,0-1-1,1 0 1,-1 0-1,-25 25 17,1 25-17,-26 0 1,26 24 0,-1 26-1,0 24 1,26-25-1,-1 26 1,0-1 0,25 0-1,0-25 1,50 1 0,-26-26 15,26 1-31,-25-50 0,24 25 15,-24 0-15,0-25 16,25 25 0,24-25-1,25-25 1,-24-25 0,24-24-1,-50-1 1,-49-49-1,-49 0 1,49 99-16,-50-49 16,25 49-16,1-24 15,-51-51 1</inkml:trace>
  <inkml:trace contextRef="#ctx0" brushRef="#br0" timeOffset="15230">2877 7739 0,'25'0'79,"-25"-25"-79,25 25 15,0-25-15,0 25 16,24-49-1,26-1 1,24 25 0,0 1-1,25 48 1,0 26 0,-25 24-1,25 1 1,0-26-1,-99-49-15,74 25 32,-74-25-32,25 0 15,74-49 1,-25-1 0,-74 50-16,24-25 15,-24 25-15,74-25 16,1 25-1,24 50 1,49 0 0,1-26-1,-25 1 1,0-25 0,-25-49 15,-25-1-31,-25 0 15,25 26 17,-49 24-17,-50 24-15,124 1 16,-124 0-16,75 0 16,49 0-1,49-1 1,-49-24-1,0-49 1,-99 49-16,99-50 16,-99 50-16,49-25 15,26 1 1,-26 48 0,75 26-1,-25 0 1,25-26-1,-1 1 17,51-25-17,-26-49-15</inkml:trace>
  <inkml:trace contextRef="#ctx0" brushRef="#br0" timeOffset="16313">6300 5705 0,'0'0'0,"-24"0"16,24 25-1,-25-25 1,-25 25 0,25-1-1,25 26 1,0-25 0,25 0-1,25-25 1,-25 0-1,-1-25 17,1 0-17,-50-25 1,1 26 0,-1 24-1,0 0 1,0 24-1,25 1-15</inkml:trace>
  <inkml:trace contextRef="#ctx0" brushRef="#br0" timeOffset="16780">6722 5680 0,'0'0'0,"-25"0"47,25 25-47,-25-25 15,1 25 1,24 0 0,-25-1-1,50 1 1,-1 0-1,26-50 17,-25 0-17,0 1 1,-50-1 0,0 25-1,0 0 1</inkml:trace>
  <inkml:trace contextRef="#ctx0" brushRef="#br0" timeOffset="23314.99">1116 8483 0,'-25'-25'15,"25"1"1,-24 24 0,24-25-1,24 0 1,1 25 15,-25-25-15,75 25-1,24 0 1,-50 0 0,-24 0-16,0 50 15,0-50-15,0 74 16,-25 25 0,-25-24-1,25-50-15,-25 74 16,0-74-16,0 49 15,1-49 17,-1 0-17,50-25 17,-25-25-17,74 0 1,-24-25-1,74-49-15</inkml:trace>
  <inkml:trace contextRef="#ctx0" brushRef="#br0" timeOffset="23813">1389 8012 0,'-25'-25'0,"50"50"0,-75-50 0,50 0 16,-24 25-1,-76 25 1,1 0-1,-25 74 1,0 25 0,25 0-1,25 0 1,49 99 0,50-74-1,74 0 1,50-74-1,74-51 17,25-48-17,50-101 1,-100-23 0,-124-1-1,-49 0 1,-50 25-1,-123-74 1</inkml:trace>
  <inkml:trace contextRef="#ctx0" brushRef="#br0" timeOffset="25062">8508 7987 0,'0'0'0,"0"25"47,-25 0-16,25 0-15,0-1-16,25 26 15,-25-25 1,50-25-1,-1-25 1,1-25 0,-25 1 15,-50 24-15,0 0-1,-49 25 1,24 25-1,25 25-15</inkml:trace>
  <inkml:trace contextRef="#ctx0" brushRef="#br0" timeOffset="25629">10220 7888 0,'0'0'0,"-25"0"16,0 0 30,25 25-30,0-1 0,-25-24-16,25 25 0,0 25 31,25-25-15,25-25-1,24-25 1,-24-25-1,-50-24 1,-25 49 0,0 25-1,0 0 1,0 50-16</inkml:trace>
  <inkml:trace contextRef="#ctx0" brushRef="#br0" timeOffset="28645">3944 9029 0,'0'-25'0,"0"50"94,-25 0-94,25 0 15,0-1-15,-25 1 0,25 0 16,0 25 0,25-26-1,25-48 1,-25-1-1,-1-25 1,-24 1 0,0 24-1,-49 25 1,24 25 0,0 24-1</inkml:trace>
  <inkml:trace contextRef="#ctx0" brushRef="#br0" timeOffset="29395">6003 8979 0,'0'0'0,"-25"0"15,0 0 16,0 0-15,1 25 0,-1 50 15,25-26-15,25 1-1,24-50 1,1-25-1,-1 0 1,-49-24 0,-24-26-1,-1 75 1,0 0 0,0 50-1</inkml:trace>
  <inkml:trace contextRef="#ctx0" brushRef="#br0" timeOffset="30116">8632 8930 0,'0'-25'16,"-25"25"0,25-25 15,-25 25-31,25 25 0,-24-25 15,-1 0-15,0 49 16,25-24 0,-25 25 15,50-25-15,25 0-1,49-50 1,-50-25-1,-49 25 1,-24 0 0,-26 1-1,25 24 1,-24 49-16</inkml:trace>
  <inkml:trace contextRef="#ctx0" brushRef="#br0" timeOffset="30745">10840 9103 0,'0'-24'0,"0"-1"16,24 25-1,-48 0 17,48 0 61,1 0-93,0 0 16,-25-25-16,25 25 0,-50-50 16,0 25 15,-99 25-15</inkml:trace>
  <inkml:trace contextRef="#ctx0" brushRef="#br0" timeOffset="31395">13643 9004 0,'0'-25'0,"-25"0"47,0 25-16,25 25-31,-25-25 16,25 25-16,0 0 15,0 0 1,0 0-1,50-25 1,-1-25 0,1 0-1,-25-25 1,-50 25 0,-49 25-1</inkml:trace>
  <inkml:trace contextRef="#ctx0" brushRef="#br0" timeOffset="32777">14412 9674 0,'0'25'47,"0"-1"-32,0 1 1,0 0-16,0 0 16,0 0-16,0 49 15,0 0 1,24-49-1,-24 0 1,50 0 15,0-25-15,-1 0 0,50-25-1,1 0 1,-1 25-1,-25-25 1,125 25 0,-51-24-1,-123 24-15,99 0 16,-74 0-16,74 0 16,0 0-1,0 24 1,25-24-1,-50 0 1,0 0 0,50 0 15,0 0-15,-25 0-1,74 0 1,1 25-1,-100 0 1,99 0 0,-74-25-1,50 25 1,0-25 0,-1 25-1,-24-25 1,0 24-1,0-48 1,49-26 0,-49-25 15,-99 51-31,74-76 16,-99 76-16,49-76 15,-24-48 1</inkml:trace>
  <inkml:trace contextRef="#ctx0" brushRef="#br0" timeOffset="33744">2456 10716 0,'0'24'31,"24"-24"-16,1 0 1,0 0-16,0 0 16,124 25-1,49-25 1,75 0 0,49 0-1,26-25 1,-51 1-1,75-1 1,25 0 15,-322 50-31,123 0 16</inkml:trace>
  <inkml:trace contextRef="#ctx0" brushRef="#br0" timeOffset="40960">20762 3547 0,'0'0'0,"0"25"15,-25-25-15,25 25 16,-25-25 0,0 49-1,0 1 1,-24 24-1,49-49-15,-50 25 16,-24 24 0</inkml:trace>
  <inkml:trace contextRef="#ctx0" brushRef="#br0" timeOffset="41276">20513 3522 0,'-24'-25'16,"48"75"30,-24-25-30,0 0-16,25-1 0,0 76 31,-25-75-15,99 173-16,-49-124 31,0 1-31</inkml:trace>
  <inkml:trace contextRef="#ctx0" brushRef="#br0" timeOffset="41494">20365 3721 0,'0'0'0,"24"0"62,1 0-46,0 0-16,0 0 15,49 25-15,25-25 16,50 24 0</inkml:trace>
  <inkml:trace contextRef="#ctx0" brushRef="#br0" timeOffset="46726">1935 9550 0,'0'-25'15,"0"50"110,25 0-109,-25-1-16,24 76 16,1-1 15,-25-74-31,0 49 15,0-49 1,0 0 31,25-1-31,0 1 30,0-25-46,24 25 16,26-25-16,-1 25 31,50-50-31,0 25 16,-25-25 0,-74 25-1,74-25 1,-74 25-16,25-24 15,24 24 1,25-25 0,1 25-1,-51 0 1,-24 0-16,25-25 16,-26 25-16,26 0 15,24 0 1,-24 0-1,-25 0-15,74 0 16,-74-25-16,24 25 16,26 0-1,-1 0 1,-24 0 0,24 0 15,1-25-16,-26 25 1,-24 0-16,25 0 16,-25-24-16,-1 24 15,1 0 1,25 0 0,-25 0-1,-25-25 1,24 25-1,-24-50 1,0 1 0,25-51-1,-50 26 1,25-25 15,-24 24-15,-1-24-1,25 50 1,0-26 0,-25 26-1,25 24 1,-25 0 0,25 0-1,0 0 16,0 50 48,-25-25-79,1 0 31,-1 25-31,0-25 15,-74 25 1,-75 24 0,25-24-1,-24 0 1,-75 0 0,99 0-1,-25-25 1,25 24-1,50-24 1,25 25 0,-1 50-1</inkml:trace>
  <inkml:trace contextRef="#ctx0" brushRef="#br0" timeOffset="47642">4316 9004 0,'0'0'0,"-25"0"15,25-25 32,25 25-31,0 0 0,0 0-16,49 25 15,50-25 1,99 0-1,-173 25-15,148-25 16,-123 0-16,74 0 16,-75 0-16,149-25 15,-173 25 1,123 0-16,1-25 31,0 0-15,-25 25-1,-50-24 1,-25 24 0,-24 0-1,-25 0 1,-25 24 0</inkml:trace>
  <inkml:trace contextRef="#ctx0" brushRef="#br0" timeOffset="48409">6945 9054 0,'0'0'0,"25"0"62,0 0-46,0 0-16,0 0 0,49 25 31,50-25-31,149 0 16,-224 0-16,199 24 16,-198-24-1,223 0 1,-25 25-1,-50 0 1,1 0 0,-100-25-1,-74 0-15,24 25 16,-24-25-16,0 0 16,0 0-1</inkml:trace>
  <inkml:trace contextRef="#ctx0" brushRef="#br0" timeOffset="52326">9153 9103 0,'0'0'0,"0"-24"0,25 24 31,0 0-15,-1 0 0,1-25-16,0 25 0,99 0 15,-99 0 1,124 0-16,49 0 16,25 0 15,50 0-16,-74 25 1,-1-25 0,-74 0-1,-74 0-15,98 24 16,-123-24-16,124 0 16,0 0-1,25 0 1,-50 0-1,24 0 1,-24-24 0,0 24-1,50 0 1,-50-25 0,-25 25 15,-49 0-31,49-25 15,-74 25-15,49 0 16,26-25 0,24 25-1,24 0 1,-48 0 0,73-25-1,-24 25 1,-25 0-1,50 0 1,-50 0 0,-50-25-1,-49 25-15,74 0 16,-74 0 0,49 0-16,1 0 31,-26 0-16,-24 0 1,0 0 0,-25 25 46,-25-25-46,25 25-16,0 0 15,0 0-15,0 24 16,0 51 0,0-26-1,-25 50 1,25-25 0,0 25 15,-24-25-16,24 1 1,-25-51-16,25 1 16,0-25-16,0 24 15,-25 26 1,25-50 0,0-1-16,0 1 31,0-50-16,-25 25 17,0 0-17,25-24-15,-49 24 16,-50-25 0,24 25 15,1-25-31,-100 25 15,125-25-15,-150 25 16,1 0 0,-50 0-1,49 0 1,-24 25 0,25-25-1,-51 0 1,51 0-1,173 0-15,-148 0 16,148 0-16,-99 0 16,-75 0-1,51 0 1,-51-25 0,50 25 15,100 0-31,-75 0 15,99 0-15,-74 0 16,-75 25 0,25-25-1,0 25 1,-24 0 0,49-25-1,74 0-15,-74 24 16,99-24-16,-74 0 15,74 0-15,-99 0 16,75 0-16,-51 0 16,-73 0-1,49 0 1,74 0-16,-49 0 31,24 0-31,26 0 0,-1-24 16,-99 24-1,25-25 1,25 25 0,0 0-1,74 0-15,-99 0 16,99 0-16,-49 0 16,-50-25-1,-25 25 1,25 0-1,0 0 1,0-25 0,-25 25-1,25-25 1,-25 25 0,0-25 15,1 1-16,48-1 1,1 0 0,0 0-1,-25 25 1,25 0 0,74 0-16,-74 0 15,74 0-15,-50-25 16,-49 1-1,-24 24 1,48 0 0,-24 0-1,25-25 1,0 25 15,49 0-31,-49 25 16,74-25-16,-124 0 15,25 0 1,-49 0 0,123 0-16,-74 0 15,99 0-15,-24 0 16,-75 24 0,0-24-1,25 25 1,24 0-1,50-25-15,-49 25 16,49-25-16,-74 25 16,24-1-1,-49 1 1,25 0 0,25 0 15,49-25-31,-49 25 15,49-25-15,-25 25 16,-24-25 0,-50 24-1,49 1 1,51-25-16,-76 0 16,75 25-16,1-25 0,-51 0 15,1 0 1,-50 0-1,49 0 1,1-25 0,0 25-1,-1-25 1,50 25 0,-24-24 15,-1-1-16,1 25 1,24-50 0,0 25-1,25-24 1,-25-26 0,0 1-1,1-25 1,-1 24-1,25 1 1,-25-1 0,0-24-1,0 50 1,0-1 0,25 25-16,-24-24 31,24 24-31,0 0 15,0-25 1,-25 26 0,25-1-1,-25 0 1,50 25 46,-25 25-62,25-25 16,-1 0 0,1 25-16,50-1 15,24-24 1,-25 0 0,75 0 15,-74 0-16,73-24 1,1 24 0,0 0-1,-50 0 1,-49 0-16,-25 0 0,49 0 16,-49 24-16,74-24 15,-24 0 1,-51 0-16,76 25 15,-76-25-15,76 0 16,-1-25 0,25 25-1,49 0 1,-98 0 0,-1 0 15,1 0-16,-26 0 1,1 25-16</inkml:trace>
  <inkml:trace contextRef="#ctx0" brushRef="#br0" timeOffset="88521">5581 11013 0,'0'25'78,"0"0"-62,0 0-1,0-1 1,0 1-16,0 25 16,0-25-16,0 24 15,0 26 1,25 49-1,0-50 1,-25-49-16,0 74 16,24-74-16,-24 49 15,0-24 1,25 24 0,-25-24-1,0 24 1,0-49 15,0 0-31,0 25 16,0-1 15,0-24-15,0 25-1,0-1 1,25-24-1,-25 0 1,0 0-16,0 0 16,0-1-1,0 1 1,25-25 15,-25 25-31,25-25 31,-25 25-15,24-25-16,1 0 16,25 0 15,0 0-15,-1 0-1,1 0 1,24 0-1,1 0 1,-1 0 0,-49 0-16,24 0 15,-24 0 1,0 0-16,25 0 16,24 0-1,0 0 1,-49 0-16,50 0 31,-51 0-31,26 0 0,49 0 16,1 0 15,-26 0-15,25 0-1,-24 25 1,24-25-1,-25-25 1,25 25 0,-24-25-1,24 0 1,0 25 0,25-25-1,-49 25 1,-51 0-16,51 25 15,-50-25 1,24-25-16,26 25 16,24 0 15,-74 0-31,24 0 16,-24 0-16,25 0 15,-25 0-15,24 0 16,-24 0-16,25 0 15,-1 0 1,26 0 0,24 0-1,25 0 1,-50 0 0,26 0-1,-26 25 1,0-25 15,-49 0-31,25 0 16,-25 0-16,74 0 0,-25 0 31,1 0-15,-1 25-1,25-25 1,0 0-1,-24 0 1,24 25 0,-24-25-1,24 0 1,-25 0 0,1 0-1,24 0 1,0 25-1,-49-25 1,24 0 0,25 0 15,-74 0-31,25 0 16,-26 0-16,51 0 15,24-25 1,-25 25-1,-49 0-15,50 0 16,-50-25-16,24 25 16,50 0-1,-24 0 1,-1 25 0,25 0-1,-24-25 1,-1 0 15,-49 24-31,49-24 0,-49 0 16,74 0-16,1 0 31,-1 0-15,0 0-1,0 0 1,-24 0-1,-26-24 1,1 24 0,0-25-1,-1 25 1,-24 0 0,0-25-1,0 25 16,-1 0-15,1-25 0,-25 0 15,25 25-15,-25-49-1,0 24-15,0-25 16,0-24-1,25-25 1,-50 24 0,25 50-16,0-49 15,0 49-15,0-24 16,0-51 0,-25 26-1,25-25 1,0 49-1,0 25-15,0-49 16,0 49 0,0 0-16,25-49 31,-25 0-15,0 24-1,0 25 1,0 0-1,-25 25 48,0 0-47,1 0-1,-26 0 1,-74 0-1,0 0 1,0 0 0,-50 0 15,75 0-15,-50 0-1,25 0 1,-25 0-1,25 25 1,-49-25 0,74 0-1,74 0-15,-124 0 16,124 0-16,-74 0 16,-50 0-1,25 0 1,-50 0 15,50-25-31,-24 25 16,24 0 15,-25 0-15,25 0-1,0 0 1,99 0-16,-99 25 15,99-25-15,-49 0 16,-75 0 0,25 25-1,-50-25 1,25 0 0,124 0-16,-74 0 15,50 0-15,-1-25 16,-74 25-1,50 0 1,-26 0 0,1 0 15,50 0-31,-26-25 16,50 25-16,-49 0 15,24 0-15,-99 0 16,125 0-16,-51-25 15,50 25-15,-148 0 16,148 0-16,-74-24 16,24 24-1,-49 0 1,25 0 0,-50 0-1,25 0 1,25 0-1,25-25 1,-1 25-16,50 0 16,-123-25-16,98 0 31,-74 0-15,50 1-1,-1-1 1,1 25-1,-1-25 1,-24 50 0,25-25-1,-1 0 1,-24 0 0,25 0-1</inkml:trace>
  <inkml:trace contextRef="#ctx0" brushRef="#br0" timeOffset="100850">7268 11435 0,'0'0'0,"25"0"32,-25-25-17,24 25-15,1 0 16,0-25-1,-25 1 1,0-1 0,-25 0-1,0 25 1,1 0 15,24 25-15,-25 0-1,25-1 1,25-24 15,-1-24-15,1-1 15,-25 0-31,0 0 16,-25 25-1,1 0 1,-1 0 31,25 25-31,25 0 15,-25-50 0</inkml:trace>
  <inkml:trace contextRef="#ctx0" brushRef="#br0" timeOffset="102206.98">7714 9575 0,'0'-25'16,"0"50"0,0-1 46,25 1-46,0 0-16,-25 25 0,25-26 15,49 175 1,0-25 0,-49-50-1,25 24 1,-50-48 0,25-1-1,-50-74 1,25-1-1,-25 26 1,-99 124 0,74-100 15,-24-24-15,74-26-1,-25-24 1,25 25 15</inkml:trace>
  <inkml:trace contextRef="#ctx0" brushRef="#br0" timeOffset="103404.16">10145 9599 0,'0'-24'16,"0"48"15,0 1 1,0 0-32,0 0 15,25 74 1,-25 75-1,0-25 1,0-25 0,-74 99-1,74-198-15,-75 123 16,50-98-16,-49 49 16,-50 100-1,0-75 1,49 0-1,26-25 1,-1-25 0,25-49-1</inkml:trace>
  <inkml:trace contextRef="#ctx0" brushRef="#br0" timeOffset="106418">5507 9847 0,'0'-24'16,"-25"24"0,50 24 15,-1-24-16,-24 25-15,124 25 16,50 49 0,25 25-1,73 25 1,-48-50 0,48 25 15,1-25-16,99 1 1,-124-51 0,75-24-1,-100 0 1,-24-25 0,123 25-1,-99-1 1,1-24-1,24-24 1,-75-1 0,-24 0 15,25 0-15,-150 25-16,150-25 0,-149 25 15,99-24 1,-99 24-16,74 24 15,-74-24-15,24 25 16,-24 0 0,25 25-1,-25-26-15,-1 26 16,-24-25-16,25 24 16,0-24-16,0 50 15,0-51-15,-1 51 16,26-1-1,0 1 1,-26-26 0,1 1-1,0-25 1,-25 0 0,25-1 15</inkml:trace>
  <inkml:trace contextRef="#ctx0" brushRef="#br0" timeOffset="108067">11906 11460 0,'0'-25'31,"-25"25"-15,25-25 0,-24 25-16,24-25 0,-25 1 15,-25-26 1,1-24-1,24-1 1,-25-24 0,50-25-1,0 49 1,25-24 0,25 50 15,-26-26-16,1 50 1,25 25 0,-25 0-1,-1 25 1,1-25 0,0 0-1,-25 25 1,25-25 15</inkml:trace>
  <inkml:trace contextRef="#ctx0" brushRef="#br0" timeOffset="114117">17016 10988 0,'0'0'0,"25"0"63,-25 25-63,25-25 15,-25 25-15,0 0 16,24 0-16,-24-1 15,25 51 1,0 24 0,0-49-1,0 24 1,-1-49 0,-24 0-16,25-25 31,0 0-31,0 0 15,74-50 1,50-24 0,-124 49-16,148-49 15,-123 49-15,148-75 16,1 26 0,-26 24-1,-24 26 1,-49 24-1,-76 0 1,-24 24 15</inkml:trace>
  <inkml:trace contextRef="#ctx0" brushRef="#br0" timeOffset="116702">6598 12204 0,'0'0'0,"-25"0"16,50 0 31,-25 25-16,0 0-31,0-1 15,0 100 1,0 50 0,0-50-1,25 50 1,-25-50 0,25 0 15,-25-50-16,0-49-15,0 25 16,0-26-16,0 26 16,0 24-1,0 1 1,24-50 0,-24 24-1,0 1 1,25-25-1,-25-1 1,25-24 0,0 25 15,49-25-15,-24 0-16,49 0 31,-74 0-31,74-25 15,-74 25-15,49 0 16,-49 25-16,99-25 16,-74 0-16,49 0 15,99 25 1,-148-25-16,99 25 16,-100-25-16,100 0 15,-25 25 1,0-25-1,0 0 1,0-25 0,-24 25-1,-1 0 1,-50 0 0,26 0 15,-26 0-16,-24 0-15,0 0 16,0 0-16,0 0 16,-25-25 15,25 25-31,-25-25 16,24 0-1,-24 1-15,25-26 16,-25 25-16,0 0 15,0-74 1,0-25 0,-25 50-1,25-1 1,-24-49 0,24 0 15,-25 25-16,25-25 1,-25 25 0,25 49-1,0-24 1,0 24 0,0 25-1,0 1 1,0-1-1,0 0 1,-25 25 0,0 0 46,25-25-62,-25 25 16,1 0-1,-51 0 1,-49 0 0,-49 0-1,123 25-15,-148-25 16,148 0-16,-124 0 16,-123 25-1,24-25 1,74-25-1,1 0 1,74 25 0,-25-25-1,75 25 1,-1 0 0,50 0 15,25 25-16,25-25 1</inkml:trace>
  <inkml:trace contextRef="#ctx0" brushRef="#br0" timeOffset="117617">7193 14263 0,'0'0'0,"-24"0"31,24 24-15,0 1-1,0 0-15,0 50 16,0 49 0,0 99-1,0 25 1,24-25-1,-24-49 1,25-25 0,-25-75-1,0-24 1</inkml:trace>
  <inkml:trace contextRef="#ctx0" brushRef="#br0" timeOffset="118100">7144 14784 0,'0'0'0,"0"-25"0,0 0 31,0 0-15,25 25-1,-1-25 1,1 25-16,50 0 16,-51 0-1,26 25 1,49 25-1,-24 24 1,-51 1 0,1-1-1,-74 0 1,-1-24 0,-24 24-1,-1-49 1,-24-50-1,0-24 1,74 24-16,-49-74 16,74 74-16,-50-124 15</inkml:trace>
  <inkml:trace contextRef="#ctx0" brushRef="#br0" timeOffset="119066">8186 14858 0,'0'-25'0,"0"0"31,-25 25-16,25-24-15,-25-1 16,-25-25 0,26 1-1,-51 24 1,50 25 0,-74 49-1,49 51 1,1 24-1,49-25 1,49-25 0,26-24-1,49-50 1,-50-75 0,26-24-1,-100 74 1,24-49-1,-24 49-15,0-24 16,0-1 0,0 75 31,0 0-32,0-1-15,25 76 16,0-26-1,25 75 1,-1 0 0,1-50-1,-1 0 1,-24-49 0,0-25 15,0-25-16,0 0 1,-1-25 0,1 25-1,0-50 1,25 1 0,-26-76-1,26-48 1,-50-26-1,-25-123 1</inkml:trace>
  <inkml:trace contextRef="#ctx0" brushRef="#br0" timeOffset="120186">7640 14312 0,'-25'0'16,"0"0"15,25 25 0,-25-25-31,25 25 16,0 0-1,0 0 1,25-1 0,0-24-1,0-24 1,0-26-1,-1 25 1,-24 0 0,-24 0-1,-1 25 1,0 25 0,0 0 15,0 0-16,25 0 1,0 0 0,25-25-1,25-25 1,-25 0 0,-1 0-1,-48 0 1,-1 25-1,0-25 1,25 50 0,-25-25-1,25 25 1,25-25 31</inkml:trace>
  <inkml:trace contextRef="#ctx0" brushRef="#br0" timeOffset="122966">9401 14511 0,'25'-75'0,"-25"100"78,-25-25-62,25 25-16,-25 0 15,25 0-15,-74 74 16,-25 74 0,49-98 15,0-1-16,1 1 1,49-51 0,0-48-1</inkml:trace>
  <inkml:trace contextRef="#ctx0" brushRef="#br0" timeOffset="123772">9426 14436 0,'0'-24'0,"0"48"63,0-48-1,0 48 126,0 1-141,25-25-32,-25 25 1,24 0-16,-24 0 0,25 24 16,25 26-1,-1 73 1,1-24 0,24-49-1,-49-26 16,-25-24-15,25-25 0,-25-25 46</inkml:trace>
  <inkml:trace contextRef="#ctx0" brushRef="#br0" timeOffset="124771">10244 15180 0,'25'0'62,"0"0"-62,0 0 16,0 0-16,-1 0 0,51 25 16,49-25-1,0 25 1,149-25 0,-100 25-1,75-25 1,-148 0 15,-26 0-15,-24 0-1</inkml:trace>
  <inkml:trace contextRef="#ctx0" brushRef="#br0" timeOffset="125549">10740 14114 0,'-24'0'0,"24"-25"15,-25 25-15,0-25 16,25 0 15,0 1-15,-25-1-1,25 0-15,25-25 16,-25 26-16,50-26 16,-26 50-16,51-25 15,-50 25-15,-1 0 0,51 25 16,-50-25-16,49 25 15,-49 0 1,24 24-16,26 75 16,-75-74-1,0-1 1,-25 1 0,-25-25 15,1 0-16,-1 24 1,1-24 0,-1 25-1,25-1 1,0-24 0,25 50-1,0-51 1,0 51-1</inkml:trace>
  <inkml:trace contextRef="#ctx0" brushRef="#br0" timeOffset="126015">11013 14982 0,'-25'0'15,"1"-25"17,24 50-17,-25-25 1,25 25 0,-25-25-16,25 25 0,0-1 31,25-24-16,0 0 1,24-24 0,-49-1-1,-25-25 1,1 50 0,-51 25-16</inkml:trace>
  <inkml:trace contextRef="#ctx0" brushRef="#br0" timeOffset="127265">6424 14039 0,'0'-24'0,"-24"24"16,24 24 31,0 1-47,0 0 0,0 0 16,0 74-16,0 100 15,0 148 1,24 25 15,-24-74-15,25 49-1,-25-74 1,0-100 0,-25-98-1</inkml:trace>
  <inkml:trace contextRef="#ctx0" brushRef="#br0" timeOffset="128717">6176 13866 0,'0'0'0,"25"0"63,0 0-63,0 0 15,0 0-15,-1 0 16,51 0-16,123 25 31,-24-25-15,248-25-1,49-25 1,-74 1 0,-298 49-16,273-25 15,-298 0-15,298 25 16,-123-25-1,172 0 1,-123 25 0,-100-24-1,1 24 1,24-25 0,-74 25 15,74 0-31,-99-25 15,25 25 17,-50-25-17,0 25 1,-24 0 0,-1 0-1,-24 0 1,-25 0 15,-25 25 32,0 0-63,0 0 15,0 49-15,24 50 16,1 50-1,0 24 17,25 50-17,24 99 1,-24-99 0,-26-24-1,1-100 1,-25-75-1,0 1 17,25 0-32,-25-1 15,0 1 1,0-1 0,-25 51 15,0 48-31,-24-73 15,-1-50 17,-198-25-17,-149 0 1,149 0 0,-124-25-1,-49 50 1,-1-25-1,-124 0 1,174 0 0,0-25-1,-25 0 1,25 0 0,322 25-16,-198-25 15,199 25-15,-1 0 16,-74-24-16,-49-26 15,48 50 17,26 0-32</inkml:trace>
  <inkml:trace contextRef="#ctx0" brushRef="#br0" timeOffset="129365">13643 14610 0,'0'0'0,"-25"0"0,0 0 16,0 25 0,-49 24-1,-50 75 1,25 25-1,-50 0 1,-25 0 0,25-50-1,-49-74-15</inkml:trace>
  <inkml:trace contextRef="#ctx0" brushRef="#br0" timeOffset="129564">12675 14610 0,'0'0'0,"0"-25"0,25 25 0,0 0 16,0 0-1,24 25 1,-24 0-16,25 49 16,-26-49-16,-24 25 0,75 74 15,-50-75-15,148 224 16,26-50-1,98 1 1</inkml:trace>
  <inkml:trace contextRef="#ctx0" brushRef="#br0" timeOffset="130431">12030 13246 0,'0'0'0,"25"0"0,0 0 31,24 25-15,-24-25-16,99 24 16,-99-24-16,124 25 31,149-25-15,-1 0-16,175 0 15,73 0 1,26 25-1,-447-25 1,223 25 0,-223-25-16,248 0 15,223 0 1,1 25 0,-497-25-16,372 0 15,-24 0 1,-323 24-16,198-24 15,-223 0-15,125 0 16,495 0 0,-272 25-1,-125-25 1,-148 25 0,-50 0 15,-75-25-31,1 25 15</inkml:trace>
</inkml:ink>
</file>

<file path=ppt/ink/ink1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2-13T18:46:55.554"/>
    </inkml:context>
    <inkml:brush xml:id="br0">
      <inkml:brushProperty name="width" value="0.05292" units="cm"/>
      <inkml:brushProperty name="height" value="0.05292" units="cm"/>
      <inkml:brushProperty name="color" value="#FF0000"/>
    </inkml:brush>
  </inkml:definitions>
  <inkml:trace contextRef="#ctx0" brushRef="#br0">9252 8657 0</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28T19:18:06.981"/>
    </inkml:context>
    <inkml:brush xml:id="br0">
      <inkml:brushProperty name="width" value="0.05292" units="cm"/>
      <inkml:brushProperty name="height" value="0.05292" units="cm"/>
      <inkml:brushProperty name="color" value="#C00000"/>
    </inkml:brush>
  </inkml:definitions>
  <inkml:trace contextRef="#ctx0" brushRef="#br0">23937 521 0,'0'0'0,"-25"0"31,50 0-15,-50 0-1,25 25 1</inkml:trace>
  <inkml:trace contextRef="#ctx0" brushRef="#br0" timeOffset="152.99">23738 967 0,'0'25'31</inkml:trace>
  <inkml:trace contextRef="#ctx0" brushRef="#br0" timeOffset="1499.99">24135 1587 0,'0'25'109,"25"0"-62,-25 0-32,0 0-15,0 0 16,25 24-16,-1-24 16,76-50-1,24-49 1,-75 74 0,1-25 15,-1 25-31</inkml:trace>
  <inkml:trace contextRef="#ctx0" brushRef="#br0" timeOffset="7717">17611 16247 0,'-24'0'31,"48"0"48,1 25-64,0-25-15,0 25 16,0-25-16,99 74 15,24-24 1,1-25 0,-25-1-1,0 1 1,25 0 0,-25 0 15,-25 0-16,-24-1 1,-26 1 0,1-25-1,0 25 1,-1-25 0,1 25-1,-25-25 1,-1 25-16,1-25 15,0 0 1,0 0 0,24 0-1,-24 0 1,0-25 0</inkml:trace>
  <inkml:trace contextRef="#ctx0" brushRef="#br0" timeOffset="12165.99">23019 7491 0,'-25'0'15,"25"25"17,25-25-17,-25-25 1,0 0 15,25 0 0,-1 1-15,26-1 0,0 25-1,24 25 1,0 24 0,1 1-1,-26-1 1,26-24-1,-75 0-15,49-25 16,-24 0-16,0-25 16,0 0-1,24 1 1,-24-1 0,25 50-1,-25-25 16,49 49-15,1-49 0,-26 0-1,50-25 1,-49 1 0,-25 24-16,24-25 15,-49 0-15,25 25 31,-25 25-15,0 0-16</inkml:trace>
  <inkml:trace contextRef="#ctx0" brushRef="#br0" timeOffset="14376">21456 16520 0,'0'0'0,"0"25"0,0 0 63,0-1-48,25-24 1,-25 50 0,25 24-1,-25-49 1,24 25 0,-24-25-1,25-1 1,0 1-1,0-25 1,24-25 0,26 1-1,24-1 1,0-25 0,50 1-1,0 24 16,-50 0-15,-74 0-16,74 25 16,-74-25-16,0 25 15,0 0 1</inkml:trace>
  <inkml:trace contextRef="#ctx0" brushRef="#br0" timeOffset="20761.99">21754 15850 0,'0'0'0,"-25"0"0,25-25 62,25 25-46,-25-24 0,25 24-1,-1 0 1,26 24 0,-25-24-16,49 0 15,-49 25-15,0-25 0,49 25 16,75 25-1,0-26 1,-25 1 0,-25 0-1,-49-25 1,-26 0 0,-48 25 30</inkml:trace>
  <inkml:trace contextRef="#ctx0" brushRef="#br0" timeOffset="21181">22076 15825 0,'-25'25'16,"25"0"15,0 0-15,-24-25-16,24 74 16,-25 1-1,25 49 1,-25 24-1,25 1 1,0-49 0,-25-26-1</inkml:trace>
  <inkml:trace contextRef="#ctx0" brushRef="#br0" timeOffset="23779.99">23217 7789 0,'25'24'141,"0"-24"-141,-25 25 0,99 0 15,-74-25-15,0 25 16,-1-25-16,125 25 16,-25-1-1,-49-24 1,-51 0-16,51 0 16,-75 25-16,50-25 15,-50-25 1</inkml:trace>
  <inkml:trace contextRef="#ctx0" brushRef="#br0" timeOffset="24230">23589 7863 0,'0'25'109,"0"0"-109,-25-1 0,25 1 0,0 0 16,0 124-1,0-75 1,0 1 0,0-26-1</inkml:trace>
  <inkml:trace contextRef="#ctx0" brushRef="#br0" timeOffset="48643.99">23019 6747 0,'25'0'47,"-25"-25"-31,24 25-16,1 0 15,0-25 1,0 25-16,49-25 16,-49 25-16,49 0 15,26 0 1,-26 0 0,0 25-1,-24 0 1,-25 25-1,24-1 1,1-24 0,24 0 15,-24-25-15,-50-25-16,75 25 15,-51 0-15,-24-25 16,75 25-1,-50 0 1,24 0 0,-24 0-16,25 25 15,-26 0-15,1-25 16,50 0 0,-51 25-16,51-25 15,-50-25-15,49 25 16,-24-25-1,49 0 1,-50 0 0,1 1-1,-25 24 17,0 0-17,-1 24 1,26 1-1,-25 0-15</inkml:trace>
  <inkml:trace contextRef="#ctx0" brushRef="#br0" timeOffset="49245">24085 5581 0,'0'-25'15,"0"50"48,25-25-48,0 0 1,0 0-16,0 0 16,-1 0-16,26 0 15,74 25 1,0-25 0,-50 25-1,-24-25 1,-75 0-16</inkml:trace>
  <inkml:trace contextRef="#ctx0" brushRef="#br0" timeOffset="49527">24309 5581 0,'0'25'79,"0"0"-64,0-1-15,0 1 16,0 0-1,0 0-15,-25-25 0,50 99 16</inkml:trace>
  <inkml:trace contextRef="#ctx0" brushRef="#br0" timeOffset="61609">1513 6474 0,'0'25'32,"25"-25"-1,-25 25 78,25-1-109,-1 1 0,1 0 16,50 74-1,-26-74 1,26 49 0,-75-49 15,25-25-15,-1 0 15,-24-25-31,100-24 31,-1-50-31,25 24 16,-75 50-16,100-49 15,-124 49-15,74-24 16,-49 49 15,-50 0-31</inkml:trace>
  <inkml:trace contextRef="#ctx0" brushRef="#br0" timeOffset="62209">1538 7367 0,'0'0'0,"0"-25"0,25 25 79,-25 25-79,0 0 15,24-25-15,-24 25 16,75 49-1,-25-24 1,-1-1 0,1-24-1,-25-25 1,-1 0 15,26-25-15,24-24-1,1-26 1,74-49 0,-1 25-1,-73 49 1,-1 1-16</inkml:trace>
  <inkml:trace contextRef="#ctx0" brushRef="#br0" timeOffset="64375">2108 9624 0,'-24'0'16,"24"25"46,0 0-46,-25 0-16,25-1 0,0 1 15,-50 74-15,-49 199 16,0-99 0,0-26 15,24 1-31</inkml:trace>
  <inkml:trace contextRef="#ctx0" brushRef="#br0" timeOffset="65225">12353 12998 0,'0'0'0,"0"-25"16,0 50 30,-25-25-46,25 24 16,-50 51 0,-24 74-1,-25 24 1,24-24 0,-123 149-16</inkml:trace>
  <inkml:trace contextRef="#ctx0" brushRef="#br0" timeOffset="180493">24656 7119 0,'0'0'0,"0"-25"0,-25 25 16,25-25 15,-25 25-31,0 0 16,1 0 30,-1 0-30,0 25 0,-49 25-1,-1 49 1,1 0 0,-1 25-1,26 0 1</inkml:trace>
  <inkml:trace contextRef="#ctx0" brushRef="#br0" timeOffset="180826">24234 6970 0,'0'-25'0,"0"50"47,0 0-31,0 0 0,25-25-16,-25 25 0,25 49 15,0 25 1,24 50-1,1-50 1,-25-74-16,-1 74 16,1-99-16,0 75 15,0-26 1</inkml:trace>
  <inkml:trace contextRef="#ctx0" brushRef="#br0" timeOffset="181108.99">24135 7144 0,'-25'0'15,"25"-25"-15,25 25 63,-25 25-48,25-25-15,74 25 16,-25-1 15,-24-24-31,272 25 0</inkml:trace>
  <inkml:trace contextRef="#ctx0" brushRef="#br0" timeOffset="182194">23093 15379 0,'0'0'0,"-25"0"15,1 0 17,-1 0-32,0 25 15,0 0 1,-24 24-1,49-24-15,-75 49 16,50-49-16,-49 74 16,-25 1-1,-1 24 1</inkml:trace>
  <inkml:trace contextRef="#ctx0" brushRef="#br0" timeOffset="182474.99">22647 15255 0,'0'0'16,"0"-25"-16,0 0 16,24 25 15,-24 50-16,25-25 1,50 124 0,-1-25-1,1-25 1,-26-25 0,1 1-1</inkml:trace>
  <inkml:trace contextRef="#ctx0" brushRef="#br0" timeOffset="182674.99">22498 15503 0,'0'0'0,"0"-25"15,25 25 16,-1 0-15,76 0 0,222-25-1</inkml:trace>
</inkml:ink>
</file>

<file path=ppt/ink/ink2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2-13T18:48:00.272"/>
    </inkml:context>
    <inkml:brush xml:id="br0">
      <inkml:brushProperty name="width" value="0.05292" units="cm"/>
      <inkml:brushProperty name="height" value="0.05292" units="cm"/>
      <inkml:brushProperty name="color" value="#C00000"/>
    </inkml:brush>
  </inkml:definitions>
  <inkml:trace contextRef="#ctx0" brushRef="#br0">21779 3001 0,'-25'0'31,"25"-24"0,25 24-15,-25-25-1,24 25 1,-24-25 0,25 25-16,0 0 0,25-25 15,-26 25 1,1-25-16,50 25 16,-26 0-1,-24 25 16,0-25-31,0 25 16,-1 0-16,1-25 16,0 25-1,25-25 1,-1 0 0,1 0-1,-25-25 1,49 0-1,-49 0 1,0 0-16,-1 25 16,1 0-1,0 0-15,25 0 16,-1 25 0,-24-25-1,25 25-15,-25-25 16,24 25-1,26-25 1,24-25 0,-74 25-16,49-25 15,-49 25-15,49-25 16,-24 25 0,-25 0-1,-1 0 1,1 0-16,25 25 15,-25 0-15,49 0 16,0 0 0,-24-25-1,0-25 1,-26 25-16,51-50 16,-50 25-1,24 1-15,26-26 31,-50 25-15,24 25-16</inkml:trace>
  <inkml:trace contextRef="#ctx0" brushRef="#br0" timeOffset="6581.99">17066 4018 0,'-25'-24'0,"25"-1"31,0 0-15,0 0-1,0 0 1,0 1 15,25 24-15,-1-25 0,1 25-1,25 0 1,-1 0-1,26 49 1,-26-24 0,26-25-1,-26 0 1,1-25 0,0 1-1,-25-26 16,24 50-15,1-25 0,-1 50-1,1 25 1,0-1 0,24-24-1,-24 0 1,24-50-1,-24-25 1,-1 1 0,1-1-1,-25 25 1,-1 50 0,1-25-16,0 25 15,0 0 1,24 0-1,1 24 1,24-49 0,1-25-1,24-24 1,-24-1 0,-26 1-1,1 49 1</inkml:trace>
  <inkml:trace contextRef="#ctx0" brushRef="#br0" timeOffset="10331.99">21158 4043 0,'0'-25'62,"-24"25"-30,24-24-32,-25-1 31,25 0-15,-25 25-1,25-25-15,-25 25 16,25-25-1,-25 25 1,1-24 0,-1 24-1,0 0-15,0 0 16,0 0-16,1 24 16,-26 1-1,-24 50 1,24-1-1,0-24 1,50-26-16,-49 26 16,49-25-16,-25 24 15,0 1 1,25 0 0,0-1-1,0 1 16,0-25-15,25 24 0,0 1-1,24-1 1,1-24 0,0 25-1,24-25 1,0 24-1,26-49 1,-26 0 0,0-49-1,26 24 1,-26-25 0,0 1-1,-24-1 16,-25 0-15,0-24 0,-25-25-1,-25 0 1,0-1 0,-25 26-1,1 0 1,-26 24-16</inkml:trace>
  <inkml:trace contextRef="#ctx0" brushRef="#br0" timeOffset="15347.99">20861 4713 0,'0'0'0,"0"-25"31,-25 25-15,25-25-1,0 50 17,-25-25-17,25 25 1,-25 24-1,-24 26 1,-1 74 0,-24 0-1,-26-1 1,26-24 0,0-24-1,49-51 1,0 1-16</inkml:trace>
  <inkml:trace contextRef="#ctx0" brushRef="#br0" timeOffset="15885.99">20811 4713 0,'25'0'46,"-25"25"-30,25-1-16,0 1 16,-1 25-1,51 49 1,49 50 0,-50-25-1,25-25 1,-24 0-1,-50-49 1,-1-25-16,1 0 16,0 24-16</inkml:trace>
  <inkml:trace contextRef="#ctx0" brushRef="#br0" timeOffset="16380.99">21530 4614 0,'25'0'46,"-25"24"-30,25-24 0,-25 25-16,25 0 15,0 0-15,24 49 16,-24-49-16,50 99 16,-1-25-1,25 25 1,0-24-1,-24-1 1,24 0 0</inkml:trace>
  <inkml:trace contextRef="#ctx0" brushRef="#br0" timeOffset="17263.99">20389 5482 0,'0'0'0,"0"-25"0,-24 25 15,24-25 1,-25 25 0,-50 25 15,51-25-31,-51 50 31,1 24-15,-1 50-1,26-25 1,24 25 0,25-24-1,0-76-15,50 76 16,-26-76-16,51 51 15,49-26 1,0-49 0,49-49-1,-49-1 1,-99 25-16,25-74 16,-50 74-1,0-99-15,-25 0 16,-49 0-1,-26 25 17,-24 99-32</inkml:trace>
  <inkml:trace contextRef="#ctx0" brushRef="#br0" timeOffset="17997.99">21555 5655 0,'0'0'16,"-25"-24"-16,25-1 31,-24 25-31,-1-25 16,-25 0 0,25 25-1,-24 25 1,-26 25-1,1 24 17,24 25-17,50-24 1,0 74 0,50-50-1,49 0 1,0-49-1,-74-50-15,124 24 16,-124-24-16,99-49 16,0-75 15,-99 74-31,-50-148 16,-49 98-1,74 76-15,-100-76 16,75 100-1,-24-49-15,-50 24 16</inkml:trace>
  <inkml:trace contextRef="#ctx0" brushRef="#br0" timeOffset="18699.99">22572 5556 0,'0'0'0,"0"-25"0,-25 25 15,1 0 17,-1 0-32,0 0 15,-25 0 1,-24 25 0,49-25-16,-24 50 15,24-25-15,-25 49 16,1 25-1,49-24 17,0 24-17,49 25 1,26-50 0,-26-49-16,75 0 15,-99 0-15,149-25 16,-25-75-1,-50 1 1,-99 49-16,0-74 16,0 74-16,-50-99 15,-49 25 1,74 74-16,-49-74 16,49 74-16,-74-49 15</inkml:trace>
  <inkml:trace contextRef="#ctx0" brushRef="#br0" timeOffset="46297.18">744 5606 0,'0'-25'15,"0"0"1,0 50 93,0 0-109,0 24 16,0-24-16,-25 25 0,25 124 16,0-75-1,0-25 17</inkml:trace>
  <inkml:trace contextRef="#ctx0" brushRef="#br0" timeOffset="46943.18">769 5135 0,'-25'0'0,"25"-25"15,-25 25-15,1 0 32,-1 0-17,0 0 1,0 49-1,-24 26 1,-26 74 0,25-1-1,1-24 1,24 25 0,25-25-1,25-24 1,-25-76-16,49 51 15,-49-50-15,50 49 16,-25-74-16,49 74 16,-49-74-1,74 50-15,50-25 32,-50-50-17,50-74 1,0-50-1,-75 0 1,-49-49 0,-124-26-1,-25 76 1,99 123-16,-124-50 16,125 75-16,-125-24 15</inkml:trace>
  <inkml:trace contextRef="#ctx0" brushRef="#br0" timeOffset="47996.18">546 7193 0,'0'-24'16,"-25"-1"-1,25 0 17,25 25-17,-25-25 1,25 25-16,-1 0 15,26-25 1,0 25 0,-1 25-1,-24 74 17,-50 1-17,0 24 1,1 0-1,-1-25 1,25-50 0,0-73 15,25 24-31,-25-25 16,49 0-1,1-25 1,-1 1-1,1-1-15</inkml:trace>
  <inkml:trace contextRef="#ctx0" brushRef="#br0" timeOffset="48543.18">595 6672 0,'0'0'15,"-24"0"-15,-1 25 31,0-25-31,0 25 16,-25 25 0,-24 49-1,0 25 17,24 25-17,50 0 1,0-1-1,50 26 1,-1-75 0,50-24-1,50-26 1,25-74 0,0-49-1,-125 49-15,100-74 16,-99 49-16,24-49 15,-49-74 1,-100 24 0,-73 0-1,-76 0 1</inkml:trace>
  <inkml:trace contextRef="#ctx0" brushRef="#br0" timeOffset="54525.18">9922 6127 0,'0'0'0,"25"0"0,-25-25 47,24 25-32,1 0-15,25 0 16,-25 0 0,74 25-1,-74-25-15,24 25 16,100 24-1,-74-24 1,49-25 0,-100-25-1,26-24 1,0-1 0,-1 25-1,-24 25 1,49 50-1,1-1 1,49 26 0,-50-1-1,26-49 1,-26-50 15,-49 25-31,49-49 16,-74 24-16,50-25 15,-1 1 1,26 49 0,-1 24-1,1 51 1,-1-26 0,25-24-1,-74-25-15,74-25 16,-74 25-16,74-49 15,25-1 17,-49 50-32,74 75 15</inkml:trace>
  <inkml:trace contextRef="#ctx0" brushRef="#br0" timeOffset="56375.18">16619 4589 0,'0'0'0,"0"-25"15,-25 25 1,1 0-1,-1 0 1,0 0 0,0-25-1,0 0 1,-24 25 0,-1 0-1,-24 25 1,24 0-1,25-25-15,-24 50 16,24-26 0,0-24-16,0 75 15,-24 49 17,49-74-17,0 49 1,-25-99-16,25 49 15,0-24-15,0 25 16,0-1 0,25 1-1,-25 0 1,24-1 0,1-24-1,0 0 1,25 24-1,-1-24 1,26-25 15,-51 25-31,51-25 16,-1 0 0,26 0 15,-26-25-16,0 0 1,-24 1 0,0-1-1,-26 0-15,26 0 16,-50 0-16,50 1 16,-26-26-1,1 0 1,0 1-1,-25-26 1,0-24 0,0 0-1,-25 0 17,-24 24-17,-1 26 1,-24-26-1,-1 26 1,-74-1 0</inkml:trace>
  <inkml:trace contextRef="#ctx0" brushRef="#br0" timeOffset="64008.18">21803 4242 0,'25'0'47,"0"0"-16,0 0-15,0 0-1,74 49 1,74-24 0,75 0-1,-24-25 1,24 0 0,-50 0-1,-123 0 1,-26 0-1,-74 0 17</inkml:trace>
  <inkml:trace contextRef="#ctx0" brushRef="#br0" timeOffset="71124.18">6276 10492 0,'0'-24'16,"-25"24"-1,50 0 17,-25-25-32,0 50 47,24-25-32,-24 24 1,25 1-1,0 0 1,-25 0-16,50 24 16,-26-49-1,1 50-15,25-25 32,-25 0-32,-1-1 15,1-24 16,0 0 1,0 0-17,0-24 1,74-51 0,75-24-1,-1 0 1,26-25-1,-75 49 1,-25 26 0,-50 24-1,-24 25 1,0 0 0,-50 0 15,25-25 16</inkml:trace>
  <inkml:trace contextRef="#ctx0" brushRef="#br0" timeOffset="76206.18">10616 6747 0,'0'0'0,"0"-25"0,-24 25 16,-1-25-1,-25 0 1,1 1 0,-26 24-1,1-25 1,-1 50 15,51-25-31,-76 49 16,76-24-16,-76 25 15,-49 74 1,50-25 0,25 0-1,24 50 1,25-50-1,50 25 1,25-25 0,49 1-1,0-51 1,100 1 0,-50-25-1,99-75 16,-124 0-15,-25-49 0,-50-50-1,-49-74 1,-24 124 0,-76-25-1,1 50-15</inkml:trace>
  <inkml:trace contextRef="#ctx0" brushRef="#br0" timeOffset="76893.18">11584 6672 0,'0'0'0,"-25"0"0,25-24 0,-25 24 32,25-25-32,-49 25 15,-26 0 16,-24 49-15,0 26 0,-25 49-1,0 25 1,49-25 0,50 49-1,50-24 1,25-50-1,49 25 1,50-74 0,49-50-1,26-25 1,-100-49 0,-25-25-1,-99-1 1,-50-73 15,1 49-15,-125-75-1</inkml:trace>
  <inkml:trace contextRef="#ctx0" brushRef="#br0" timeOffset="77892.18">12923 6772 0,'0'0'0,"0"-25"0,-25 25 31,25-25-31,-24 25 16,-1-25 0,0-24-1,-25 24 1,1 25-1,-26 25 1,26-1 0,-50 26-1,24 24 1,-24 1 0,49-1-1,1 50 16,49-74-15,0 49 0,25 0-1,-25-74-15,74 99 16,-74-99-16,50 49 16,49 1-1,-25-1 1,25-24-1,50-25 1,0-50 0,-25 0-1,-25-49 1,-24-1 0,-26-24-1,-49-75 1,-24 50-1,-51-24 17,-24 24-32</inkml:trace>
  <inkml:trace contextRef="#ctx0" brushRef="#br0" timeOffset="79238.18">14536 7714 0,'24'0'94,"1"0"-94,0 0 0,0 0 0,74 0 16,25 0-1,74 0 1,-49 0 0,0 0-1,-124 25-15,149-25 31,-150 0-31,76-25 16,-1 25 0,-50 0-16,75 0 15,-124-25-15,50 25 16,0 0 0,-1 0-1,-24 0 1,0 0-1,-25 25 1</inkml:trace>
  <inkml:trace contextRef="#ctx0" brushRef="#br0" timeOffset="89037.18">19149 7813 0,'0'-24'0,"0"-1"31,-25 0-15,25 0-1,-24 25 1,-1 0 0,25-25-16,-25 25 15,0 0 1,-49 0-1,-1 25 1,-24 0 0,25 49-1,24-24 1,-24 49 0,49-24-1,0 24 1,25-25-1,50 1 1,-1-1 15,51-24-15,-1-1 0,74-49-1,-24-24 1,-25-26-1,-99 0 1,-25-74 0,-25 25-1,0 74-15,-74-124 16</inkml:trace>
  <inkml:trace contextRef="#ctx0" brushRef="#br0" timeOffset="96369.18">11187 9475 0,'0'0'0,"-25"0"0,50 0 0,-25-24 16,25-1 15,0 0-15,-25 0-16,24 0 15,26 25 1,0 0 0,24 25-1,0 0 16,-49 0-31,25 0 0,-25-25 0,74 49 16,-74-49-16,49 0 16,-49 0-1,74 0 1,25-25 0,-50 1-1,26-26 1,-51 25-1,26 25 1,-26 0 0,75 50-1,25-25 1,-25-1 0,0-24-1,50-24 1,-50-1-1,0-25 1,-74 1 15,-1 49-15,26 24 0,24 1-1,25 25 1,25-1-1,24-49 1,-74 0 0,1-24-1,-76-1-15,76-25 16,-75 50-16,24-49 16,26 24-1,-26 25 1,26 25-1,24 24 1,25 1 0,25-1 15,-25-73-15,49-26-1,-148 50-15,25-50 16,-25 50-16,49-49 15,-24-1 1,-1 50 0,-24 0-16,25 0 15,-26 25-15,51 0 16,24 0 0,0-25-1,-24-25 1,49-25-1,-25 25 1</inkml:trace>
  <inkml:trace contextRef="#ctx0" brushRef="#br0" timeOffset="97087.18">17165 8458 0,'0'0'0,"-25"0"0,25-24 0,0-1 16,-25 25 0,0-50-1,1 25 1,-26 25 0,25 0-1,0 0-15,-49 25 16,49-25-16,-49 25 15,49 0-15,-49 74 16,49-74 0,-25 74-16,1 50 31,49 0-15,0-125-16,49 101 15,-49-101-15,99 100 16,25-49-1,75-26 1,-50-73 0,-1-51-1,-98-24 1,-75-50 0,-24 0-1,-125 25 1</inkml:trace>
  <inkml:trace contextRef="#ctx0" brushRef="#br0" timeOffset="98636.18">23192 9376 0,'25'0'31,"0"0"-15,0 0-16,0 0 16,-1 0-16,100 0 15,25 0 1,0 0-1,-25 25 1,-49-25-16</inkml:trace>
  <inkml:trace contextRef="#ctx0" brushRef="#br0" timeOffset="100561.18">2084 10120 0,'0'-24'78,"24"24"-62,-24 24 0,25-24-1,0 0 1,0 0 0,124 25-1,49 0 1,-24-50-1,-1 25 1,-73 0 0,-76 0-1,-24 25 17,25-25-17</inkml:trace>
  <inkml:trace contextRef="#ctx0" brushRef="#br0" timeOffset="134641.18">5953 11757 0,'0'25'79</inkml:trace>
  <inkml:trace contextRef="#ctx0" brushRef="#br0" timeOffset="146046.18">5755 11658 0,'0'0'0,"-25"0"78,25-25 0,0 1-15,-25 24-48,0 0 1,25-25-1,-25 25-15,1 0 16,-1 25 0,0-25-1,0 24 1,0 1 46,25 0-46,0 0 0,-24 0-1,24 24 17,0-24-32,0 74 15,49 50 1,26-124-1,24 0 1,-25-25 0,26-25-1,-51 0 1,1 0 0,-1 25-1,-24-49 1,-25-1-1,-25 25-15,1-24 32,24 24-32,-50-25 15,0 25 1,-24 1-16</inkml:trace>
  <inkml:trace contextRef="#ctx0" brushRef="#br0" timeOffset="147079.18">6846 11609 0,'0'0'0,"-25"0"32,0 0-17,25-25-15,-24 25 16,-1 0-1,0 0-15,-25 0 16,26 25 15,-51-1-15,26 26 0,24 24-1,0-49 1,25 0-16,0 25 15,0-26-15,0 1 16,50 50 0,-1-51-1,26 1 1,24-25 0,25 0-1,-25-25 1,-74 1-16,25-26 15,-26 50 1,1-50 0,-25 1-1,-25-26 1,-24 26 0,-1-1-1,-24 50 1</inkml:trace>
  <inkml:trace contextRef="#ctx0" brushRef="#br0" timeOffset="148979.18">8657 11609 0,'0'0'0,"0"-25"15,-25 0 16,0 0-15,0 25 0,-24-25-1,-1 50 1,1-25 0,-1 50-1,0 24 1,26-24-1,-1 49 1,0-25 15,25 1-15,25-26 0,0 1-1,24-50 1,75 0-1,0-25 1,50-24 0,-75-26-1,-74-49 1,-50 50 0,-74 24-1,49 25 1,-24 50-16</inkml:trace>
  <inkml:trace contextRef="#ctx0" brushRef="#br0" timeOffset="150679.18">10344 11559 0,'0'-25'0,"-25"25"16,0-25-1,0 25 1,0 0 0,-49 25-1,49 25 1,-24 49-1,24 25 17,0-25-17,50-24 1,-25-51-16,49 26 16,-24-50-16,50 25 15,73-75 1,26-24-1,-75-25 1,-74-1 0,-99 26-1,-50 49 1,0 50-16</inkml:trace>
  <inkml:trace contextRef="#ctx0" brushRef="#br0" timeOffset="158445.18">6896 11708 0,'0'-25'31,"-25"25"-31,25-25 63,0 0-63,25 25 0,0-99 15,49 0 1,-49 74-16,99-99 16,-99 75-16,99-51 15,-75 51-15,174-100 16,-148 99-16,98-49 16,-98 74-16,297-124 15,-298 125 1,199-51-16,124-24 15,149 25 1,-149 24 0,-298 25-1,248 25 1,-248 0-16,224 0 16,-26 25-1,-73 25 1,-26-26-1,-74 26 1,-74-25 0,-25-25-1,-1-25 32</inkml:trace>
  <inkml:trace contextRef="#ctx0" brushRef="#br0" timeOffset="160961.18">12675 9897 0,'0'0'0,"0"-25"0,-25 25 0,25-25 16,0 1 0,-24-1-1,-1 0 1,0-25-1,0 50 1,-24 25 0,-1 0-1,-24 25 1,24-1 0,0 50-1,1-24 1,24 24-1,25 0 1,25-49 0,0 0 15,49 24-15,-24-49-1,74 0 1,-25-50-1,25 0 1,-50-25 0,-24-24-1,-50-25 1,-25-25 0,-25 24-1,-74 1 1</inkml:trace>
  <inkml:trace contextRef="#ctx0" brushRef="#br0" timeOffset="163997.18">11733 11112 0,'0'0'0,"-25"-24"0,0 24 47,25-25-47,-25 25 15,0 0 1,-24 25 0,-1-1-1,1 51 1,-26-1 0,1 26-1,49-26 1,0 0-1,25-24 1,0 0 0,25-1-1,25 1 17,-26-25-17,26-1 1,24-24-1,-24 0 1,0-24 0,24-26-1,-49 0 1,0-49 0,-50 0-1,25 74-15,-25-74 16,0 74-16,0-49 15,-49-1 1</inkml:trace>
  <inkml:trace contextRef="#ctx0" brushRef="#br0" timeOffset="164746.18">12378 10269 0,'0'25'79,"-25"0"-64,25 0 1,0-1-16,-50 51 15,-24 24 1,24 25 0,-74 50-1,50-26 1,-26-24 0,1 25-1,99-124-15,-49 25 16,49-25-16,-25-1 15,25-48 1</inkml:trace>
  <inkml:trace contextRef="#ctx0" brushRef="#br0" timeOffset="166210.18">13469 11237 0,'0'-25'0,"0"50"0,-25-50 15,0 25 1,25-25 0,-24 25-16,-1 0 15,-25 0 1,25 25-1,-49 74 17,49-74-32,-25 49 0,50-49 15,-49 49-15,49-49 16,-25 74 0,25-74-16,25 25 15,49-1 1,75-24-1,-99-25-15,74-25 16,-99 25-16,123-49 16,-73-26-1,-75 1 1,-75 0 0,-49-26-1,-49 26 1</inkml:trace>
  <inkml:trace contextRef="#ctx0" brushRef="#br0" timeOffset="166861.18">12675 10269 0,'0'0'0,"25"0"47,-25 25-31,0 0 0,25-25-16,0 99 15,49 0 1,0 25-1,75 25 1,-25-25 0,0 25-1,-49-50 17,-50-49-17,-1-25 1,1-1-1</inkml:trace>
  <inkml:trace contextRef="#ctx0" brushRef="#br0" timeOffset="172610.18">5085 12204 0,'25'0'0,"-25"25"47,0 0-31,0-1-16,0 1 16,0 25-16,25 49 15,-25 0 1,0 25-1,0-99-15,24 74 16,-24-74-16,0 0 0,25 24 16,-25 51-1,0-51 1,0 1 0,0-25-1,0-1 1,25-24-1,-25 25 1,0 0 15,25-25-31,-25 25 32,25-25-17,24 25 1,50 0-1,-24-25 1,49 0 0,25 0-1,-50 0 1,-74 0-16,74 0 16,-74 0-16,124-25 15,-125 25-15,51 0 16,-50 0-16,49 0 15,75 0 1,-50 25 0,-74-25-16,74 0 15,-49 0 1,74 0 0,-50 0-1,-49 0-15,49 0 16,-49 0-16,0 0 0,49 0 15,50 0 1,-24 0 0,24 0-1,-25 0 1,0 0 0,25 0-1,-25 0 1,25 0-1,-24 0 1,-76 0-16,76 0 16,-76 0-1,51 0-15,24 0 32,-74 0-32,74 0 15,-74 0-15,74 0 16,-74 0-16,148 24 15,-148-24-15,75 0 16,-1 0 0,50 0-1,-25 0 1,-25 0 0,50 0-1,-50 0 1,0 0-1,0 0 1,1 0 0,24 0-1,-25 0 17,-74 0-32,24 0 15,-24 0-15,49 0 16,26 0-1,-26 0 1,-24 0 0,24-24-1,-49 24-15,0 0 16,-1 0-16,1-25 16,25 0-1,-25-25 1,-1 1-1,-24-26 1,0-24 0,0 0-1,0 24 1,0-24 15,0 50-15,0 24-1,0 0 1</inkml:trace>
  <inkml:trace contextRef="#ctx0" brushRef="#br0" timeOffset="173296.18">11633 12179 0,'0'0'0,"25"0"62,-25 25-46,25 0 0,0 24-1,0 26 1,-1-26 0,51 1-1,-75-25-15,49-25 16,-24 0-16,25 0 15,49-50 1,0 1 0,25-51-1,199-73 17</inkml:trace>
  <inkml:trace contextRef="#ctx0" brushRef="#br0" timeOffset="186594.18">5804 11311 0,'-25'0'0,"25"-25"0,-24 0 16,-1 25 15,25-24-31,-25 24 16,0 0-1,-24 0 1,-1 0 0,0 24-1,-24 26 1,0 0-1,-1 24 1,1 25 0,49 0-1,-25 50 1,26-25 0,24 25-1,-25 0 16,50 0-15,-25-25 0,24 25-1,26-50 1,-25 0 0,24 0-1,-24-74 1,25 49-1,24-49 1,1 25 0,-1-50-1,0 25 1,26-25 15,-26 0-31,25-25 31,-24 0-15,-26-25 0,1 1-1,49-75 1,-74 49 0,25-73-1,-26-1 1,-24 0-1,-24-99 1,-26 149 0,-24-75-1,-26 25 1,1 50 0,74 99-16,-49-50 15,49 26 1,-99-1-16</inkml:trace>
  <inkml:trace contextRef="#ctx0" brushRef="#br0" timeOffset="188174.18">4415 14536 0,'0'0'0,"-25"0"16,25-25 0,25 25 30,-25 25-46,25-25 32,49 99-17,26 25 1,-51-25 0,-24-25-1,0-74 1,-25 25 15,25-25-15,-1 25-16,1-25 15,0 0 1,74-124 0,-24 0-1,-1 0 16,1 50-15,-51 49 0</inkml:trace>
  <inkml:trace contextRef="#ctx0" brushRef="#br0" timeOffset="190040.18">4986 12030 0,'-25'0'0,"0"0"47,25 25-16,0 0-16,-25 0-15,25-1 0,-24 101 16,-51 23 0,50-48-1,25-76-15,-74 100 16</inkml:trace>
  <inkml:trace contextRef="#ctx0" brushRef="#br0" timeOffset="190408.18">4688 12030 0,'0'0'16,"0"-25"15,0 50 0,25-25-15,0 25 0,-1 49-1,51 26-15,-25 24 31,-1-25-15,-24-74-16,25 49 16,-50-49-16,24 25 15,1-26 1</inkml:trace>
  <inkml:trace contextRef="#ctx0" brushRef="#br0" timeOffset="190724.18">4688 12328 0,'0'0'16,"0"-25"-16,-25 25 15,25-25 1,25 25 31,0-24-31,74-26-1,0 50 1,75 0-1</inkml:trace>
  <inkml:trace contextRef="#ctx0" brushRef="#br0" timeOffset="192546.18">4812 12278 0,'0'25'46,"0"0"-30,0 0-16,0 0 16,0 49-16,0 50 15,0-50 1,25 26 0,-25-26-1,0-49-15,25 49 31,-25-49-31,25 0 16,-1 49 0,26 1-1,-25-26 1,24-24 0,-49 0-16,25 0 15,0-25-15,-25 25 16,25-25-16,0 0 15,-1 0-15,1 24 16,25-24 0,-50 25-16,25-25 15,-1 0 1,1 25-16,25-25 31,-25 0-31,-1 0 0,1 0 16,25 0-1,49 0 1,-25 0 0,1-25-1,-1 25 1,1-25 0,-1 1-1,-24 24 1,24-25-1,-24 0 1,24-25 0,1 1-1,-26-1 1,1 25 0,-1-49-1,1 24 16,24-24-15,-49 24 0,25 1-1,-25-1 1,-1-24 0,1 24-1,-25 25 1,0 50 31,0 0 187,0 0-171</inkml:trace>
  <inkml:trace contextRef="#ctx0" brushRef="#br0" timeOffset="195440.18">6796 14833 0,'-24'25'94,"-1"0"-94,25 0 15,-25-1-15,25 1 0,-99 99 16,24 25 0,1-25-1,-25 50 16,49-50-15,-24 25 0,24-50-1,25-50 1,1-24 0</inkml:trace>
  <inkml:trace contextRef="#ctx0" brushRef="#br0" timeOffset="196023.18">6796 14734 0,'0'0'0,"0"25"62,25-25-46,-25 25-16,25-25 15,-25 24 1,99 100 0,-49-24-1,49 73 1,0-49 0,-99-74-16,75 74 15,-50-99-15,24 49 16,-49-49-16,50 49 15,-50-49 1,25-25-16,-25 25 16</inkml:trace>
  <inkml:trace contextRef="#ctx0" brushRef="#br0" timeOffset="197923.18">6796 13618 0,'0'25'78,"0"-1"0,0 1-78,0 0 0,0 0 16,0 99-1,25-25 1,-25-74-16,0 74 15,0-74-15,25 99 16,-25-25 0,0 25-1,25-25 1,-25-24 0,0-26-1,0-24-15,0 0 16,0 0-1,0 0 1,0-1 0,0-48 31</inkml:trace>
  <inkml:trace contextRef="#ctx0" brushRef="#br0" timeOffset="199039.18">6945 14536 0,'0'-25'0,"-24"25"31,-1 0-15,0 25 0,0-25-1,0 0-15,0 24 16,1 1 0,-26 50-1,25 24 1,25-25 15,0 1-15,50-26-1,-1-24 1,26-50 0,-1 0-1,-24-49 1,-50 49-16,25-49 15,-25 49-15,0-49 16,-25-1 0,-25 26-1,-74 49 1</inkml:trace>
  <inkml:trace contextRef="#ctx0" brushRef="#br0" timeOffset="199708.18">6772 13593 0,'-50'-50'47,"100"100"-47,-100-124 15,25 74 1,0 24-1,1 1 1,-26 25 0,25 24-1,0 25 1,50-24 0,25-1-1,49-24 16,0-75-15,1-25 0,-51-24-1,-49-50 1,-25 25 0,-49 74-1,-25 50-15</inkml:trace>
  <inkml:trace contextRef="#ctx0" brushRef="#br0" timeOffset="204755.18">8954 11187 0,'0'25'62,"-24"-25"-62,24 25 78,-25-25-46,25 24-32,0 1 15,0 0-15,0 0 16,25 24-1,49-123 1,-24 0 0,-75 49-1,0 0 1,-25 25 0,1 50-1,-1 24 16,25-24-31,50-1 32,-25-24-32,50-25 15,-1 0 1,1-50 0,-25-24-1,-25 24 1,-25 1-1,-49 24 1,-1 50-16</inkml:trace>
  <inkml:trace contextRef="#ctx0" brushRef="#br0" timeOffset="206555.18">8483 14684 0,'0'25'31,"0"0"-15,0 0 0,-25 0-1,1 74 1,-1-50 0,-25 100-1,-24 0 1,-25 50-1,-1-26 1,26-49 0,-1-25-1,26-24 1,49-26 0</inkml:trace>
  <inkml:trace contextRef="#ctx0" brushRef="#br0" timeOffset="207022.18">8483 14883 0,'0'-25'31,"0"0"0,0 50-15,0 0 0,0 0-1,0-1-15,0 1 16,0 99 0,0 25-1,0-99-15,0 99 16,0-100-16,0 100 15,25 0 1,-25-75 0,0-24-1</inkml:trace>
  <inkml:trace contextRef="#ctx0" brushRef="#br0" timeOffset="207471.18">8533 14784 0,'0'0'0,"0"24"47,25-24-31,-25 25-16,49 25 16,-24-25-16,25 49 15,-26-49-15,26 49 16,74 75 15,-99-124-31,74 99 16,-74-74-16,74 74 15,-24-25 1,-51-50 0,1 1-1,-25-25 1,25 0-1</inkml:trace>
  <inkml:trace contextRef="#ctx0" brushRef="#br0" timeOffset="209005.18">8458 13742 0,'0'25'0,"0"-1"31,0 1-16,0 0-15,0 0 0,0 49 16,25 50 15,-25-25-15,0 25 0,25 1-1,-25-26 1,25 0-1,-25-49 1,0-26-16</inkml:trace>
  <inkml:trace contextRef="#ctx0" brushRef="#br0" timeOffset="209572.18">8558 13543 0,'0'0'0,"0"-24"15,0-1 1,-25 25-16,0 0 16,0 25-1,-24-1 1,24 26-1,0 49 1,25 0 15,0-49-15,25 24 0,0-49-1,-1 0-15,26-25 16,-25 0-16,49-25 15,1 0 1,-26-49 0,-49 0-1,-49-1 1,49 50-16,-75-24 16,75 24-16,-99 25 15</inkml:trace>
  <inkml:trace contextRef="#ctx0" brushRef="#br0" timeOffset="210121.18">8657 14511 0,'0'0'0,"-25"0"16,25-25 0,-25 25-1,0-25 1,-24 25 0,24 25-1,25 0-15,-25 24 16,0-24-16,25 50 15,0 73 1,50-98 0,0-25-1,49-50 1,-74 0-16,74-49 16,-99 24-16,49-24 15,-73-75 16,-1 99-31,-223 50 16</inkml:trace>
  <inkml:trace contextRef="#ctx0" brushRef="#br0" timeOffset="210907.18">11112 14734 0,'25'0'16,"-25"-25"-16,25 25 15,0 0 1</inkml:trace>
  <inkml:trace contextRef="#ctx0" brushRef="#br0" timeOffset="211087.18">11782 14560 0,'0'0'0,"25"0"16,0 0 15,0 0-31</inkml:trace>
  <inkml:trace contextRef="#ctx0" brushRef="#br0" timeOffset="211237.18">12626 14585 0,'0'0'0,"0"25"0,24-25 15,1 0-15</inkml:trace>
  <inkml:trace contextRef="#ctx0" brushRef="#br0" timeOffset="211360.18">13419 14660 0,'0'0'0,"25"0"0,25 24 31</inkml:trace>
  <inkml:trace contextRef="#ctx0" brushRef="#br0" timeOffset="211673.18">15999 14709 0,'25'0'0,"0"0"31,-25 25-31,49-25 16</inkml:trace>
  <inkml:trace contextRef="#ctx0" brushRef="#br0" timeOffset="211837.18">17016 14585 0,'0'-25'0,"0"50"0,50-50 16,-26 25-1,1 0-15,50 25 16</inkml:trace>
  <inkml:trace contextRef="#ctx0" brushRef="#br0" timeOffset="211991.18">18306 14536 0,'0'0'15,"25"0"-15,-1 0 0,1 0 16,0 0-1,149 24-15</inkml:trace>
  <inkml:trace contextRef="#ctx0" brushRef="#br0" timeOffset="212137.18">19149 14585 0,'0'0'0,"25"0"0,0 0 16,0 0-1,-1-25 1,26 25-16,99-24 16</inkml:trace>
  <inkml:trace contextRef="#ctx0" brushRef="#br0" timeOffset="212254.18">20241 14511 0,'0'0'0,"24"0"0,1 0 15,0 0-15,0 0 16,74 25-16</inkml:trace>
  <inkml:trace contextRef="#ctx0" brushRef="#br0" timeOffset="212770.18">21109 14536 0,'0'0'0,"0"24"63,25-24-63,-25 25 15,24-25-15,26 75 16,0-26 0,-1 26-1,26-1 16,-26-49-31,1-25 16,-1 0 15,75-50-15,1-24 0,-101 74-16,175-124 15,-150 99-15,125-49 16,-25 24-1,49 0 1,1 1 0,-100 74-1</inkml:trace>
  <inkml:trace contextRef="#ctx0" brushRef="#br0" timeOffset="-207810.55">7937 4936 0,'0'0'0,"0"-25"15,0 1 1,0-1 0,0 0-16,0-50 31,25 26-15,25-1-1,24 25 1,1 50-1,24 0 1,50 49 0,-25-24-1,0 0 1,0-50 0,0-75-1,-50 26 1,26-51-1,-51 76 1,-24 24-16,25 0 16,-26 0-1,26 24 1,74 26 0,-50 0-1,100 24 1,-75-49-1,-49-25-15,99-25 16,-125 0-16,101-24 16,-26-26-1,25 50 1,-75 1 0,51 48-1,24 26 1,49-25-1,1 0 1,24-75 0,-74 0 15,0-49-15,-74 0-16</inkml:trace>
</inkml:ink>
</file>

<file path=ppt/ink/ink2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2-13T18:51:59.776"/>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70C0"/>
    </inkml:brush>
  </inkml:definitions>
  <inkml:trace contextRef="#ctx0" brushRef="#br0">15230 3101 0,'25'0'16,"-25"-25"15,0 0 0,25 0 16,-1 25-47,1-25 0,25 25 16,124-24-1,-150 24-15,100 24 16,-99-24-16,50 25 16,-1 0-1,-24-25 1,24 0 0,-24-25-1,24 0 1,0 25-1,1 25 1,-1 50 0,75-1-1,-25-24 1,50-75 0,-25-25 15,-50-24-16,-25 24 1,-49 50-16</inkml:trace>
  <inkml:trace contextRef="#ctx0" brushRef="#br0" timeOffset="68906.98">670 3497 0,'-25'-24'0,"0"24"47,0 0 0,1 24-47,-1-24 0,-75 100 15,51-26 1,24 25 15,0-24-31,25 24 31,25-25-15,0-24 0,0-25-16,-1 0 15,1-25-15,0 0 0</inkml:trace>
  <inkml:trace contextRef="#ctx0" brushRef="#br0" timeOffset="69141">620 3721 0,'0'0'0</inkml:trace>
  <inkml:trace contextRef="#ctx0" brushRef="#br0" timeOffset="69605">645 3646 0,'25'-25'31,"-25"1"0,0 48 1,0 1-1,0 0 0,0 0 0,0 0-15,25-25-16,-25 25 16,24 24-1,-24-24 16,0 0-31</inkml:trace>
  <inkml:trace contextRef="#ctx0" brushRef="#br0" timeOffset="70087">645 3373 0,'25'0'47,"-25"25"-32,25-25-15,-1 25 16,26 0 0,24 49-1,1 1 1,-50-51-16,24 51 15,-24-75-15,25 74 16,-26 1 0,-48-1-1,-26 1 1,-24 24 0,-1-50-1,-49-24 1</inkml:trace>
  <inkml:trace contextRef="#ctx0" brushRef="#br0" timeOffset="70638">843 4787 0,'0'-25'15,"0"1"1,0-1 0,0 0-16,25 0 15,0 0 1,0 50-1,0 25 1,-1 74 0,-24 0-1,-49 0 1,49-74 0,-25-50 15,50 0-31,-25-25 15,25 0 1,-1 0-16,1-24 16,99-75-1</inkml:trace>
  <inkml:trace contextRef="#ctx0" brushRef="#br0" timeOffset="71086.98">843 4390 0,'0'0'0,"-24"0"0,-1 0 16,0 0-16,-25 0 15,-24 25 16,24 99-15,1-25 0,49 50-1,0 0 1,74 25 0,-24-75-1,-25-99-15,99 50 16,-100-26-16,26-24 0,74-24 15,99-51 1,-24-123 0,-100-1-1,-149 26 1,-99 24 0,1 99-1,-76 50 1</inkml:trace>
  <inkml:trace contextRef="#ctx0" brushRef="#br0" timeOffset="74736">13097 3671 0,'0'0'0,"0"-25"15,-25 0 1,25 1 0,0-1-1,0 0 1,25 25-1,-25 25 1,0 0 0,25 24-1,-1-24-15,1 50 16,0-51-16,0 26 16,25 0-1,-1-26 16,-24-24-15,25-24 0,-1-26-1,50-24 1,1 24 0,24-25-1,-25 26 1,-25-1-1,-24 50 1</inkml:trace>
  <inkml:trace contextRef="#ctx0" brushRef="#br0" timeOffset="77352">5978 3770 0,'0'25'93,"0"0"-77,0 0-16,0 0 0,0-1 16,0 1-16,0 25 0,25 74 15,-25-99-15,0 123 32,0-48-17,25-51-15,-25 1 31,0-25-15,0-1 0,0 1-1,0 0 17,24-25-1,1 25 0,0-25-31,0 0 16,49 0-1,1 0 1,49-25 0,-50 25-1,50-25 16,0 25-15,-25 0 0,1 0-1,24-25 1,-50 25 0,0 0-1,1 0 1,-1 0-1,1 0 1,24 0 0,-25 0-1,1 0 1,49 25 0,-50-25-1,0 0 16,1 0-15,-25 25 0,24-25-1,0 25 1,-49-25 0,50 25-1,24-1 1,-50-24-1,1 0 1,24 0 0,1-24-1,-1-1 1,-49 25 0,0 0-16,24-25 15,-24 25 1,0 0-1,0-25 1,0 25 0,-25-25 15,24 25-31,-24-24 16,25-1-1,-25-25 1,25 1-1,-25-1 1,-25-49 0,25 24-1,-25-24 1,1 50 0,24-51-1,-25 76 16,25-26-15,0 75 15,-25-25-15,0 0 0,0 0-1,1 0 1,-1 25-1,-99-25 1,25 0 0,-50 0-1,-50-25 1,26 25 0,-1 0-1,0 0 16,1 0-15,24 0 0,25 25-1,0-25 1,0 0 0,25 0-1,-25 0 1,24 0-1,-24 0 1,25 0 0,25 0-1,24-25 1,1 25 0,-1 0-1,25 25 16,0-25-31</inkml:trace>
  <inkml:trace contextRef="#ctx0" brushRef="#br0" timeOffset="97474">6871 8359 0,'-25'0'15,"25"-25"17,25 50-1,-25 0 0,0 0-31,25 24 16,0 1-1,24 24 1,-24-24 15,25-25-15,-50 0-16,24-25 16,1 0-1,0 0 1,-25-25-1,25 25-15,0-50 16,49-24 0,25-25-1,25 24 1,25 26 0,-50 24-1,-24-25 1,-51 50-1,1 0 1,0 0 62</inkml:trace>
  <inkml:trace contextRef="#ctx0" brushRef="#br0" timeOffset="102448">7169 5482 0,'-25'0'16,"25"-25"-1,-25 25 1,25-25-16,0 0 31,0 50 0,25-25-15,0 0 0,-1 0-16,76 25 15,48-25 1,-98 0-16,124 0 15,-150 25 1,100-25-16,-74 0 0,74 0 31,-99 0-31,0 25 16,0-25 0,-1 0 15</inkml:trace>
  <inkml:trace contextRef="#ctx0" brushRef="#br0" timeOffset="103051">9599 5432 0,'0'25'31,"25"-25"0,0 0-15,0 0-16,0 0 16,99 0-1,-100 0-15,125 0 16,-124 0-16,99 0 15,-99 0-15,124 0 16,-124 0-16,24 0 16,1 0-1,-25 25 17</inkml:trace>
  <inkml:trace contextRef="#ctx0" brushRef="#br0" timeOffset="108332">943 6449 0,'0'0'16,"0"25"47,24-25-48,1 0-15,0 0 31,0 0-31,24 0 0,-24 25 0,0-25 0,49 0 16,100 0 0,49-25-1,-49 25 1,74 0 0,-99 0-1,99 0 1,-75 0-1,-123 0-15,124-25 16,-125 25-16,75 0 16,-24-25 15,-1 25-15,25 0-1,-25 0 1,50 0-1,-50 25 1,25-25 0,0 25-1,-25-25 1,1 0 0,24 0-1,-100 0-15,100 0 16,-99 0-16,124 0 15,-50 0 1,25 0 0,-99 0-16,99 0 15,-99 0 1,99 0 0,-25 0-1,50 0 1,-99 0-1,74 0 1,0 0 0,-75 0-1,26 25 1,-26-25 0,1 0-1,0 25 1</inkml:trace>
  <inkml:trace contextRef="#ctx0" brushRef="#br0" timeOffset="110999">11137 5432 0,'0'25'62,"0"0"-46,0 0-16,25-1 15,-25 51-15,0 24 32,25 0-17,-25 1 1,0-1-1,0-25 1,0 1 0,-25-1-1,25-24 1,0-1 0,0-24-1,0 0 1,25-25-1,0 25 1,0-25 0,-1 0-1,26 0 17,0 0-17,24 0 1,0-25-1,26 25 1,-1 0 0,-74 0-16,74 0 15,-74 0-15,49 0 16,-24 0-16,74 0 16,-100 0-16,101 0 15,-1 0 1,0 0-1,0 0 1,-50 0 0,-49 0-16,49 0 15,-49 0 1,25 0 0,24 25-1,25-25 1,-24 0-1,-1 0 1,-24 0 0,-1 24-1,1-24 1,-25 0 0,0 0-1,-1 0 1,1 0 15,-25-24-15,0-1-1,25 0 1,-25 0 0,0-49-1,25-25 1,-25-1-1,0 1 1,0 0 0,0 24-1,-25 1 1,25 24 0,-25 1-1,25-1 1,0 25-1,0 1 17,-25 24 46,1 0-63,-1 0 1,0 0-16,-25-25 16,-24 25-1,-75-25 1,25 0 0,-25 0-1,25 1 1,-74-1-1,49 0 1,-25 25 0,25-25-1,-24 25 17,49 0-17,25 0 1,24 0-1,1 0 1,24-25-16</inkml:trace>
  <inkml:trace contextRef="#ctx0" brushRef="#br0" timeOffset="114314">19993 5507 0,'0'0'15,"-25"-25"1,0 25 0,25-25-1,-25 25-15,0-25 16,1 0-1,-1 25 1,-99-49 15,49 49-31,51 0 0,-51 25 16,50-25-16,-49 49 16,49-49-16,-49 75 15,74-51-15,-50 51 16,0 24-1,26 0 1,-1 1 0,50-1-1,24-25 17,75 1-17,25-51 1,74-24-1,-49-49 1,-25-50 0,-100-1-1,-49-49 1,-49 25 0,-50 0-1</inkml:trace>
  <inkml:trace contextRef="#ctx0" brushRef="#br0" timeOffset="165324">4862 7962 0,'-25'0'31,"25"-25"-15,25 50 15,0-25-15,-1 0-16,125 50 15,25-25 1,-149-25-16,173 0 16,-148 0-16,123 25 15,1-25 16,-149 0-31,0 0 32,-1 0-17,1 0 1</inkml:trace>
  <inkml:trace contextRef="#ctx0" brushRef="#br0" timeOffset="167640">12278 7913 0,'0'-25'0,"0"50"0,0-50 31,25 25 16,0 25-15,25-25-17,24 24 1,50-24-1,-99 0-15,148 25 16,-148-25-16,149 0 16,24 0-1,-49 0 1,-25 25 0,0-25-1,0 25 1,0 0-1,25-25 17,-75 0-17,26 25-15,48-50 32,-23 25-17,-1 0 1,24-25-1,-73 25 1,-1 0 0,-24 0-1</inkml:trace>
  <inkml:trace contextRef="#ctx0" brushRef="#br0" timeOffset="192679">19521 7119 0,'25'0'0,"-50"0"0,75 0 16,-25 0 0,49 0-1,25 25-15,25 0 31,0-1-15,0 1 0,-24-25-1,48 0 1,-73 0 0,24 0-1,-74 0-15,49 25 16,-49-25-16,0 0 15,25 0-15,-26 0 0,76 0 16,-76 0-16,76 0 16,-1 0-1,-25 25 1,-24-25 0,24 0-1,1 0 16,-26 0-15,-24 0 0,0 0-1</inkml:trace>
  <inkml:trace contextRef="#ctx0" brushRef="#br0" timeOffset="209463">6921 9376 0,'0'-25'0,"-25"25"172,25 25-141,-25 0 63,50-25-78,0 0 46,-1 0-62,1-25 16,-50 0 62,1 50-47,48-25 47</inkml:trace>
  <inkml:trace contextRef="#ctx0" brushRef="#br0" timeOffset="-210605.75">6201 9550 0,'0'-25'16,"-25"25"437,25 25-422,-24-25-31,24 25 16,-25-25 0,25 24-16,-99 100 15,24-49 1,75-50-16,-49 24 15,49-24-15,-25-25 16,0 25 0,25 0 15,-25-1-15,0-24-1,25 25 1,-49 0-1,49 0 1,-75 25 15</inkml:trace>
  <inkml:trace contextRef="#ctx0" brushRef="#br0" timeOffset="-209658.73">6251 9575 0,'25'0'31,"-1"0"48,-24 24-48,25-24-31,-25 25 15,0 0 1,25 0-16,-25 0 31,50 24-15,-26-24 0,1 0-16,25 24 15,-25-24 1,-1 0-16,1-25 15,0 25 1,0 0 0,-25-1-1,25-24 1,-25 25 0,24-25-1,-24 25 16</inkml:trace>
  <inkml:trace contextRef="#ctx0" brushRef="#br0" timeOffset="-206938.75">5705 10666 0,'0'0'0,"-25"0"15,25-25 32,25 25-15,-25 25-1,0 0 0,25-25-31,-25 49 16,25-49-16,-1 50 15,-24-25-15,25-25 16,-25 25 0,25-1-1,-25-48 1,25 24-1,0-25 1,24 0 15,26-25-15,24-49 0,0 50-1,0-1 1,-74 25-1,0 0 1,-50 25 0,25 25-1,0 0 17,0 0-17</inkml:trace>
  <inkml:trace contextRef="#ctx0" brushRef="#br0" timeOffset="-204114.73">7565 10046 0,'25'-25'0,"0"25"78,-25 25-47,25-25-15,-25 25-16,25 0 31,-1-1-15,1 1-1,0-25 1,0 0-1,0-25 1,-1 25-16,26-49 16,-25 49-16,49-75 15,26 1 1,-26-1 0,-24 51-1,-1-1 1,-49 0-1,25 50 17</inkml:trace>
  <inkml:trace contextRef="#ctx0" brushRef="#br0" timeOffset="-202747.73">8434 10220 0,'24'24'94,"-24"1"-79,0 0-15,25-25 16,-25 25-16,0 0 16,25-1-1,-25 1 1,25-25 0,0 0-1,-1 0 1,51-49-1,-1 24 1,75-50 0,-25 26 15,25-26-15,-124 75-16,99-74 15,-99 49-15,-1 25 16,1-25-1</inkml:trace>
  <inkml:trace contextRef="#ctx0" brushRef="#br0" timeOffset="-200864.73">5432 11485 0,'0'0'0,"-25"0"16,25-25-16,-24 25 15,-1-25 1,0-25-1,-25 50 1,26-24 0,-26-1 15,-24 25-15,-26 0-1,1 0 1,-25 25-1,25-1 1,-50 51 0,99-50-1,26-1-15,-51 26 16,50-25-16,-49 24 16,24 26-1,-24 24 1,49 0-1,25 0 1,25 1 0,25 24 15,24-25-15,25 25-1,25-74 1,75 24-1,-1-74 1,75-25 0,-75-24-1,26-26 1,-100-24 0,0-75-1,-124 125-15,25-100 31,-25 99-31,-25-74 0,-50 0 16,50 99-16,-99-74 16</inkml:trace>
  <inkml:trace contextRef="#ctx0" brushRef="#br1" timeOffset="125509.26">6052 10914 0,'0'-25'31,"0"50"-31,0-75 16,0 75 30,0 0-14,0 0-32,0 0 15,0 24-15,25 50 16,-25-24 15,25-50-31,-25 24 16,0-24-16,25 25 15,-25-25 1,25-25 78,-1 0-79,1 0 1,0 0-16,0 0 16,0 0-1,-1-25 17,1 25-17,0 0 1,0 0 31,0-25-47,74 25 15,25-25 1,-75 0 0,1 25-1,-25 0-15,24 0 16,-24 0-1,0 0-15,25 0 16,-1-24 0,1 24-1,-25 0 1,0 0 0,-1 0-1,1 0-15,0 0 16,0 0-1,24-25 1,-24 25 0,0 0-1,-25-25 32,25 25-16,-50-25-31,25-25 16,0 26 0,0-1-16,-25-25 15,25 25 1,-25-24 0,1-1-1,-1 1 1,25 24-1,-25 0 1,0 0 0,25 0-1,0 1 1,-25-1-16,25 0 16,0 0-16,0 0 15,-24 1 1,24-26-1,0-24 17,-25 49-32,25 0 15,-25 0 1,25 0 15,-25 1-15,25-1-1,0 0 1,-25 25 0,25-25-1,0 0 1,-24 1 0,-1-1-1,0 25 16,0 0-15,0-25 0,0 25-16,-24 25 15,-26-25 17,26 0-17,-1 25 1,1-25-1,-1 24 1,-24-24 0,49 0-1,0 25 1,0-25 0,0 0-1,-24 25 1,-1-25-1,1 25 1,-1-25 0,0 25-1,1-25 1,24 0 15,0 0 0,0 0 16,25 24 0,-24-24-31,-1 0 15,25 25 16,0 0-31,0 0-16,0 0 15,0-1 1,0 1-1,25 25 1,-25-1 0,24 26-1,1-26 1,-25-24-16,25 0 16,-25 0-16,0 0 15,25 24 1,-25-24-1,25 25 1,-25-26 0</inkml:trace>
  <inkml:trace contextRef="#ctx0" brushRef="#br1" timeOffset="127574.27">7689 10716 0,'0'24'32,"0"1"-1,-24-25-15,24 25 15,-25-25-16,25 25-15,25-25 32,-1 0-1,1 0-15,-25-25-1,25 25 1,-25-25-1,-25 25 1,25-25 0,-25 25-1,1 0 1,24 25 0,0 0-1,0 0 16,24-50-15,-24 0 15</inkml:trace>
  <inkml:trace contextRef="#ctx0" brushRef="#br1" timeOffset="128848.27">7045 11782 0,'0'0'0,"0"25"47,-25 0-31,25 0-1,-25-25 1,25 24-16,-25 1 15,0 25 1,-24 24 0,-1 1-1,0-26 1,26 26 0,-26-1-1,25-74-15,25 50 16,-25-50-16,25 49 15,-24-24 1,24 0 0,0 0 15,-25-25-15,25 25-1,0-50 16</inkml:trace>
  <inkml:trace contextRef="#ctx0" brushRef="#br1" timeOffset="129541.27">6995 11782 0,'0'25'32,"0"0"14,25-25-30,-25 25 0,25-1-1,-1 1-15,-24 0 16,75 74 0,-50-49-1,-25-25-15,49 24 16,-24-49-16,25 75 15,-26-26 1,1-49-16,0 50 16,0-50-16,-25 50 15,25-50 32,-25 24-16,24-24 1,-24 25-1,25-25-31,0 25 0,0 0 0</inkml:trace>
  <inkml:trace contextRef="#ctx0" brushRef="#br1" timeOffset="131890.26">7689 10691 0,'0'0'0,"-24"0"63,24 25-16,-25-25-47,25 24 15,0 1 1,0 0-16,0 0 16,25-25 15,-1 0-16,-24-25 1,25 25 0,-25-25-16</inkml:trace>
  <inkml:trace contextRef="#ctx0" brushRef="#br1" timeOffset="132461.27">7789 10120 0,'-25'0'46,"0"0"1,0 0 16,0 0 31,25 25-63</inkml:trace>
  <inkml:trace contextRef="#ctx0" brushRef="#br1" timeOffset="133623.27">7392 10170 0,'0'-25'16,"25"25"62,-25 25-78,24-25 16,-24 25-1,25-25-15,25 25 0,24 24 31,25-24-15,-24 25 0,-1-50-1,-49 24 1,-25-48 15,0 48 47,-25-24-31,25 25-31,0 0-1,0 0-15,0 0 0,0-1 16,-25 26 0,25 49-1,0 0 1,-24 1 0,24 24-1,0-25 1,-25-50-1,25 1 1,-25-25 0,25 0-1,0 0 17,-25-25-17,25 24 48,-25-24-48,1 0 17,-1 0-17,0 0 1,0 0-16,-24 0 15,-51 0 1,76 0 0,-51 0-1,50 0 1,-24-24 0,24 48-1,0-24 16,0 0-15</inkml:trace>
  <inkml:trace contextRef="#ctx0" brushRef="#br1" timeOffset="134256.27">7541 9897 0,'-25'0'47,"25"25"-31,0 0-1,-25-25-15,25 24 0,-25 26 16,0 74 0,1-25-1,-26 25 1,0 0 0,1-24-1,24-76 1,0 26-1,0-25-15,1 0 16,24-1 0,-25 1-1,25 0 48,0 0-48,0 0 1,0-1 0</inkml:trace>
  <inkml:trace contextRef="#ctx0" brushRef="#br1" timeOffset="136323.27">6524 12204 0,'0'-25'62,"-25"25"-31,0 0 1,0 0-1,0 25 0,1-25 0,-1 0-15,0 25 15,0 0-15,0-25 0,1 24-16,-26 26 0,50-25 15,0 0-15,0-1 31,-25 51-15,0-1 0,1 1-1,-1-1 1,0-24 0,0-1-1,0-24 1,1 0-1,24 0 17,0-1-17,-25 1-15,0 0 16,25 0 0,0 0-1,-25-1 16,25 26-15,0-25 0,0 0 15,25-1 16,0-24-16,0 0-15,-25 25-16,24-25 15,26 0 1,24 25 15,-24-25-31,0-25 31,-1 25-15,1-25 0,24 25-1,-49 0 1,25-24 0,-1 24-1,-24 0 1,0 0-1,0 0 1,-1 0 0,1 0-1,0-25 1,-25 0 15,25 25-15,-25-25-16,0 0 15,25 25 1,-25-74 0,0 0-1,24-1 1,-24 1 0,-24-1-1,24 1 1,-25 24-1,25-24 1,-25 49 0,25 0-16,0 1 15,-25 24 1,25-25 15,-25 25-31</inkml:trace>
  <inkml:trace contextRef="#ctx0" brushRef="#br1" timeOffset="136872.27">6648 12328 0,'0'-25'0,"-25"25"62,0 0-31,0 0-15,25 25-16,-25-25 16,25 25-16,0 0 15,0-1 1,0 1-1,50 0 1,-25-25 0,0-25-1,-1 0 17,-24 1-32,0-1 0,-24 25 15,-1-50-15,0 50 31,0 0-15,-24 50-16</inkml:trace>
  <inkml:trace contextRef="#ctx0" brushRef="#br1" timeOffset="137339.27">6375 12923 0,'0'0'0,"-25"0"16,0 0 15,25 25-15,-25 25 0,1-1-1,24 1 1,0-25-1,24-50 1,1 0 0,0-25-1,0 50-15,-25-49 32,0 24-32,-25 0 15,0 25-15,-24 25 16</inkml:trace>
  <inkml:trace contextRef="#ctx0" brushRef="#br1" timeOffset="140291.27">8359 10542 0,'0'25'0,"-25"-25"63,25 25-48,0-1 16,-24-24-31,24 25 16,0 0 0,0 0-1,24-25 1,-24-25 0,25 25-1,0-25 1,-25 0-1,-25 1 1,0 24 15</inkml:trace>
  <inkml:trace contextRef="#ctx0" brushRef="#br1" timeOffset="142880.27">7888 12402 0,'-25'-49'0,"25"74"157,25-25-157,-25 24 0,25 1 15,24 99 1,1-25 0,-25 25-1,-25-99-15,25 50 16,-25-51-16,24-24 0,-24 75 15,25-1 1,0-24 0,0-1-1,0-24 1,-25 0 15,0-50 32,0 0-63</inkml:trace>
  <inkml:trace contextRef="#ctx0" brushRef="#br1" timeOffset="143422.27">8285 11807 0,'0'-25'16,"-25"25"31,25 25-31,-25 25-1,0-1-15,-24 26 16,-26 73 15,26-48-15,-26 49-1,26-75 1,24 0 0</inkml:trace>
  <inkml:trace contextRef="#ctx0" brushRef="#br1" timeOffset="143883.26">8285 11733 0,'0'0'0,"0"24"47,0 1-31,0 0-1,25 0 1,24 49-1,-24 1 1,0-75-16,24 99 16,-24-99-16,50 99 15,-1 25 1,-24-25 0,-1-24-1,-24-26 16,-25-24-15</inkml:trace>
  <inkml:trace contextRef="#ctx0" brushRef="#br1" timeOffset="145891.27">9252 12923 0,'0'0'0,"0"-25"31,25 25-15,0 0 0,148 50-1</inkml:trace>
  <inkml:trace contextRef="#ctx0" brushRef="#br1" timeOffset="146039.27">10740 12973 0,'75'0'16,"-50"0"-16,-1 0 16,1 0-16,50 0 15,-1 0-15,0 25 16,1-1-16</inkml:trace>
  <inkml:trace contextRef="#ctx0" brushRef="#br1" timeOffset="146222.27">12303 12998 0,'0'0'16,"25"-25"-16,0 25 0,0 0 0,-1-25 15,1 25 1,124 0-16</inkml:trace>
  <inkml:trace contextRef="#ctx0" brushRef="#br1" timeOffset="146371.27">13791 12898 0,'0'0'0,"25"0"0,0 0 16,0 0-16,0-24 31,148 24-31</inkml:trace>
  <inkml:trace contextRef="#ctx0" brushRef="#br1" timeOffset="146521.27">15156 12874 0,'0'0'0,"49"0"0,-24 0 0,0 0 16,49 0 0,174 24-1</inkml:trace>
  <inkml:trace contextRef="#ctx0" brushRef="#br1" timeOffset="146671.27">16594 12948 0,'0'0'0,"25"0"16,0 0-16,25-25 15,24 25 1,174 0 0</inkml:trace>
  <inkml:trace contextRef="#ctx0" brushRef="#br1" timeOffset="147264.27">6846 14858 0,'25'-25'16,"-50"25"-16,50 0 31,0 0-15,74 25-1</inkml:trace>
  <inkml:trace contextRef="#ctx0" brushRef="#br1" timeOffset="147421.27">8434 14759 0,'49'0'0,"-98"0"0,123 0 16,0 0 0,26 25-1,48-1 1,101 51-16</inkml:trace>
  <inkml:trace contextRef="#ctx0" brushRef="#br1" timeOffset="147590.27">11286 14759 0,'50'0'0,"-100"0"0,125 0 0,-51 0 16,26 0-16,49-25 15,-74 25-15,198 25 16</inkml:trace>
  <inkml:trace contextRef="#ctx0" brushRef="#br1" timeOffset="147738.27">13320 14585 0,'0'0'15,"50"0"-15,-25 0 0,-1 0 0,26-25 16,0 25-1,247 50 1</inkml:trace>
  <inkml:trace contextRef="#ctx0" brushRef="#br1" timeOffset="147905.27">15429 14536 0,'0'0'15,"49"0"-15,-24-25 0,0 25 0,49 0 32,50-25-17,-25 50 1</inkml:trace>
  <inkml:trace contextRef="#ctx0" brushRef="#br1" timeOffset="148271.27">8186 15553 0,'0'0'0,"0"-25"0,0 0 15,0 0 17,24 25-32,100 75 15</inkml:trace>
  <inkml:trace contextRef="#ctx0" brushRef="#br1" timeOffset="-151942.47">11757 16644 0,'25'-25'0,"-50"25"16,1 0 15,48-25 1,26 25-17,0 50 1,-26-50-16,26 50 15,-50-26-15,74 51 16,-74-50-16,50 49 16,-25-24-1,0-26 1,-1-24 0,1 0-1,0-24 1,50-26-1,-1-24 17,50 24-17,-25 0 1,25-24 0,-49 49-1,-26 0 1,-24 25-1,0 0 17,-25-24-17,25 24-15,-25-25 32,0 50-32</inkml:trace>
</inkml:ink>
</file>

<file path=ppt/ink/ink2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2-13T19:04:05.824"/>
    </inkml:context>
    <inkml:brush xml:id="br0">
      <inkml:brushProperty name="width" value="0.05292" units="cm"/>
      <inkml:brushProperty name="height" value="0.05292" units="cm"/>
      <inkml:brushProperty name="color" value="#0070C0"/>
    </inkml:brush>
  </inkml:definitions>
  <inkml:trace contextRef="#ctx0" brushRef="#br0">1513 4638 0,'0'0'0,"0"25"109,0 0-93,-25 0-16,25 0 15,0-1-15,0 1 0,0 75 16,0-76-16,-25 100 16,25-24-1,0-26 1,25-49 0</inkml:trace>
  <inkml:trace contextRef="#ctx0" brushRef="#br0" timeOffset="600.99">1563 4341 0,'0'0'0,"0"-25"15,-25 25 1,0-25 0,0 25-1,-24 0 1,-1 50-1,-24 24 1,-1 25 0,1 50 15,49 0-15,0 25-1,25-1 1,25-49-1,25-24 1,49-51 0,-25-24-1,100-50 1,0-74 0,-75 25-1,-74 24-15,49-74 16,-49 99-16,0-99 15,-75-50 1,-49 50 0,24 50-1,-49 24 1</inkml:trace>
  <inkml:trace contextRef="#ctx0" brushRef="#br0" timeOffset="1366.99">1389 6623 0,'0'-25'0,"0"0"47,25 25-47,0 0 15,-25-25 1,24 25-16,26 0 15,-25 0 1,0 0-16,-25 75 16,0-50-16,0 74 15,-50 50 1,0-25 0,50-99-1,25-25 16,0-25-31,25 0 16,24-25 0,1-24 15,-26 49-31</inkml:trace>
  <inkml:trace contextRef="#ctx0" brushRef="#br0" timeOffset="1882.99">1488 6102 0,'0'0'0,"-25"0"0,1 0 15,-1-25-15,0 25 16,-49 25 0,-1 25-1,-24 49 17,25 25-17,24 49 1,25 1-1,0 0 1,75-25 0,24-1-1,50-48 1,0-51 0,124-49-1,25-99 1,-74-50-1,-26-74 1,-148 74 0,-124-25-1,-75 26 17,-24 48-32</inkml:trace>
  <inkml:trace contextRef="#ctx0" brushRef="#br0" timeOffset="8198.99">17066 5184 0,'0'25'110,"0"0"-79,0 0-31,0-1 16,0 1-16,24 25 15,-24-1 1,25-24-1,-25 0 1,25-25 0,0 0-1,0 0 17,49 0-17,25-25 16,-74 25-31,99 0 16,-49-25 0,24 25-1,-25 0 1,25 0 0,-74 0-16,50 0 15,-51 0-15,51 0 16,24 0-1,-25 25 1,1-25 0,49 0-1,-50 0 17,-49 0-32,74 0 15,-74 0-15,25 0 16,-25 0-16,49 0 15,-49 0-15,74 0 16,-25 0 0,1 0-1,-50 0-15,49 0 16,-49 0-16,49 0 16,1 0-1,-26 0 1,75 0-1,-49 0 1,-1 0 0,1 0-1,-51 0-15,51 0 32,-50 0-32,74 0 15,-25 0 1,-49 0-16,74 0 15,-74 0-15,49 0 16,50 0 0,-49 25-1,24-25 1,0 0 0,1 0-1,-26-25 1,50 25-1,-50 25 1,1-25 0,-1 0-1,25 0 17,-24 0-17,-26 0 1,1 0-1,0-25 1,49 25 0,-25 0-1,1 0 1,-1 0 0,25 25-1,-24-25 1,-1 0-1,-24 0 1,-1-25 0,26 0-1,-26 1 17,1-26-17,-25 25 1,0 0-1,-1 1 1,1-26-16</inkml:trace>
  <inkml:trace contextRef="#ctx0" brushRef="#br0" timeOffset="9968.99">3423 5407 0,'0'-24'15,"-25"24"1,0 0 0,25-25-1,-24 25 1,-1 0 0,25-25-1,-25 25 1,0 0-1,-99 25 1,-25 24 0,75-24-1,24-25 1,26 25 0,24 0-1,-50 24 1,25 26-1,-24 24 1,24-25 0,0 1-1,25-50-15,-25 0 16,25-1 0,0 1-1,25 25 1,-25-1-1,25-24 1,-25 0-16,49 0 16,-49 0-16,25-1 15,25 1 1,24 25 0,-24-25-1,49-1 1,0-24-1,0-49 1,25-1 0,-24-24-1,-26-1 1,-24-49 15,-1 0-15,-49 0-1,-25 50 1,-24-50 0,49 99-16,-75-49 15,1-1-15</inkml:trace>
  <inkml:trace contextRef="#ctx0" brushRef="#br0" timeOffset="20149.99">8533 6102 0,'0'0'0,"-25"0"0,25-25 15,0 0 17,-25 25-32,0 0 15,1 0 1,-26 0-1,-74 25 1,50 50 0,-50 24-1,49 0 1,-24 25 0,49-25-1,1 50 16,49-50-15,0-74-16,0 50 16,24-51-16,1 26 15,25 49 1,24-49 0,100 24-1,-75-74 1,-49-25-16,123 1 15,-148-1-15,124-25 16,-25-24 0,-50-50-1,-49 24 1,-99-48 0,74 123-1,-50-74-15,-49-25 16</inkml:trace>
  <inkml:trace contextRef="#ctx0" brushRef="#br0" timeOffset="20880.99">10542 5928 0,'0'0'0,"0"-24"15,-25 24 1,25-25-1,-49 25 1,-1 0 0,0 0-1,-74 74 1,50 25 0,0 25-1,-1 100 16,50-100-15,25 0 0,50 0-1,24-25 1,75-25 0,50-49-1,73-99 1,-148 24-1,0-99 1,-124-24 0,-49 49-1,-50 0 1,74 99 0,-74-50-16</inkml:trace>
  <inkml:trace contextRef="#ctx0" brushRef="#br0" timeOffset="25963.99">9773 6846 0,'0'0'0,"-25"0"16,25-25-1,-25 25 1,25-25-1,25 25 17,-25 25-17,0 0 1,0 25 0,0 74-1,0-25 1,25 50-1,0-50 1,-25 25 0,0-50-1,0-24 1,0 0 0,0-1-1,0 1 16,0-25-15,25-1 0,-25 1-16,0 0 15,0 0 1,0 0 0,24-25-1,1 24 1,0-24-1,25 0 1,-1 0 0,26 0-1,24 0 1,0-24 0,-24 24-1,24 0 16,0 0-15,-74 0-16,49 0 16,-49 0-16,49 0 15,-24 24 1,49-24 0,-24 0-1,-1 25 1,-24-25-1,-1 25 1,-24-25-16,25 0 16,-25 0-1,24-25-15,26 25 32,-51-25-32,26 25 15,-25-24 16,0-1-15,-1-25 0,-24 1-1,0-26 1,-24-49 0,24 50-1,0-25 1,0 74-16,-25-74 15,25 74-15,0-50 16,-25 1 0,25 24-1,0 26 1,-25 24 0,25-25-1,0 0-15,0 0 16,-25 25-1,1 25 64,-1-25-64,0 25 1,0-25-16,0 25 0,-24-25 15,-51 24 1,76-24-16,-100 0 16,99 25-16,-124-25 15,25 0 1,0 0 0,99 0-16,-99 0 15,99 0 1,-49 0-1,49 0-15,-49 0 16,49 0-16,-25 0 16,26 25-16</inkml:trace>
  <inkml:trace contextRef="#ctx0" brushRef="#br0" timeOffset="30978.99">17363 7069 0,'0'0'0,"0"-24"16,-25 24 15,25-25-16,-24 0 1,-1 25 0,0 0-1,-25 25 1,-24 0 0,0 49-1,-1 0 1,26 50-1,24 0 1,50 25 0,-1-50-1,76 1 1,24-51 0,49-74-1,-24-49 16,-50-25-15,-74-25 0,-99 0-1,-75-25-15</inkml:trace>
  <inkml:trace contextRef="#ctx0" brushRef="#br0" timeOffset="36749.99">18529 8483 0,'-25'0'0,"0"-25"47,50 25 0,0 0-31,0 0-16,0 0 15,99 25 1,25 0 0,24-25-1,-49 25 1,75-25-1,-26 0 1,-148 25-16,149-25 16,-149 0-16,123 24 15,-123-24-15,74 0 16,-74 0-16,124 25 16,-25-25-1,25 0 1,-100 0-1,51 0 1,-76 0-16,76 0 16,73-25-1,26 25 1,-75 0 0,49-24-1,-49 24 1,-24-25-1,24 25 1,-25 0 0,0 0-1,0 0 1,1 0 0,-26 0-1,0-25 1,-49 25-1,25 0-15,-25 0 32</inkml:trace>
  <inkml:trace contextRef="#ctx0" brushRef="#br0" timeOffset="40510.99">4564 9327 0,'-25'0'15,"50"0"32,0 0-31,0 0 0,-1 0-16,1 0 15,0 0-15,74 0 16,-74 0-1,74 0-15,-49 0 16,24 0 0,75 24-1,-25-24 1,-99 0-16,99 0 16,-99 0-16,99 0 15,-25 0 1,0 0-1,1 0 1,24-24 0,-50 24-1,50 0 1,-50 0 0,26 0-1,-26 0 1,50 0-1,-25 0 17,25 0-17,-24 0 1,-1 0 0,0 0-1,0-25 1,-24 25-1,24 0 1,-50 0 0,-24 0-16,50 0 15,-51 0-15,76 0 16,-1 0 0,0 0-1,0-25 1,-24 25-1,-1 0 17,1 0-17,-1 0 1,0 0 0,-49 0-16,25 0 15,-25 0-15,24 25 16,26-25-1,49-25 1,-100 25-16,51 0 16,-50 0-16,49 0 15,-24 0 1,-1 0 0,1 0-1,24 0 1,-24 0-1,0 0 17,-26 25-17,1-25 1,25 0 0,-1 0-1</inkml:trace>
  <inkml:trace contextRef="#ctx0" brushRef="#br0" timeOffset="41445">9947 8682 0,'-25'-50'0,"25"25"31,0 0-15,0 1-16,-50-100 15,25 49 17,-24 26-17,-26 24 1,1 0 0,-25 0-1,-25 0 1,25 50-1,-25 0 1,24 25 0,-24 49-1,25 0 1,25 25 0,24-25-1,0 25 1,26-25-1,24 26 1,24-26 15,1 0-15,50 0 0,-1-24-1,50-26 1,-99-24-16,124 25 15,-100-50-15,125 24 16,0-24 0,-1-24-1,-24-26 1,-25-74 0,-74 0-1,-75-50 1,-25 50-1,-99-149 1</inkml:trace>
  <inkml:trace contextRef="#ctx0" brushRef="#br0" timeOffset="53060.99">1389 4961 0,'0'0'16,"-25"0"-16,0 25 0,1-25 15,-1 25-15,-50-1 16,-24 51-1,0 24 17,25 25-17,24 50 1,-24-26 0,-1 1-1,26 50 1,-26 49-1,50-75 1,25-148-16,-24 149 16,24-149-16,0 24 0,0 75 15,0 25 1,-25-25 0,50 0-1,-25-99-15,0 99 16,24-99-16,-24 24 15,0 26-15,50 74 16,-25-1 15,49 1-15,-24-25 0,24-24-1,-74-76-15,75 51 16,-51-50-16,51 49 15,24 0 1,0 26 0,25-26-1,-25 0 1,50 1 0,-49-26-1,-76-49-15,76 50 16,-76-50-16,100 50 15,0 24 17,-24-49-17,-1 0 1,-50 0-16,26-25 16,-50 0-16,-1 0 0,26 0 15,0 24 1,-26-24-16,26 25 15,-25-25 1,25 25-16</inkml:trace>
  <inkml:trace contextRef="#ctx0" brushRef="#br0" timeOffset="53776">2629 8582 0,'0'-24'0,"0"48"15,25 1 48,-25 0-48,25-25-15,-25 25 0,25 0 0,49 123 32,-24-73-17,24 49 1,25 25 0,-49-50-1,0-25 1,-26 1-1,1-50 1,0-1 0,-25 1 15,-25 0-15,-24 0-1,24-25-15,-25 0 16,25 25-16,1-25 15,-51 24-15,-98 26 16,73 24 0,1-24 15,49-25-15,26 0-1,48-50-15</inkml:trace>
  <inkml:trace contextRef="#ctx0" brushRef="#br0" timeOffset="55716.99">6152 9798 0,'0'0'0,"24"0"78,-24 25-63,25-25-15,-25 24 16,25 1-16,0 25 31,0-1-15,-1-24 0,1 0-1,0-25 1,0-25-1,24 0 1,26-49 0,-50 49-16,74-49 15,-74 74-15,74-99 16,0 49 0,0 0-1,-49 26 1,0 24-1,-26 0 1,1 0 15</inkml:trace>
  <inkml:trace contextRef="#ctx0" brushRef="#br0" timeOffset="64346">7665 11658 0,'24'0'109,"-24"25"-93,25 0-16,0-25 15,0 49 1,74 26-1,-25-26 1,-24 1 0,0 0-1,-25-50 1,-1 0 0,1 0-1,0-25 1,0 0-1,49-25 1,25-24 0,50-50-1,-124 99 1,173-99 0,-173 99-16,50-24 15,49-1 1,-25-24-1,-74 74 1,-50 25 15</inkml:trace>
  <inkml:trace contextRef="#ctx0" brushRef="#br0" timeOffset="70206.98">5829 13940 0,'0'0'0,"-25"0"0,25-25 16,0 1 31,0 48-16,-25-24 0,25 25-31,-49 0 16,-1 49 15,1 1-15,24-50-16,-74 123 15,99-123-15,-75 50 16,-24 74 0,74-100-16,-99 125 15,99-125-15,-99 125 16,0 0 0,50-75-1,24-74 1,1-1-1,24 1 1</inkml:trace>
  <inkml:trace contextRef="#ctx0" brushRef="#br0" timeOffset="70889.98">5854 13866 0,'0'0'0,"0"-25"0,-25 25 47,50 0-47,-25 25 32,0 0-17,25-1 1,0 1-16,-1 50 15,1-51-15,-25 1 0,75 50 16,49 73 0,0-48-1,-75-75-15,125 74 32,-125-74-32,-24-1 0,50 1 15,-51 0-15,100 49 16,-99-49-16,50 25 15,-26-1 1,1 1 0,-25-25-1,0-25 1,-25 25 0,24-25-16</inkml:trace>
  <inkml:trace contextRef="#ctx0" brushRef="#br0" timeOffset="71673.98">6995 14833 0,'-25'0'16,"0"0"15,1 0-16,24 25-15,-25-25 16,25 25 0,-25 24-16,25 1 15,0-25-15,0 99 16,0-99 0,25 24-1,0 26 1,24-75-1,-24-25 1,0-25 0,0 1-1,-25-26 1,-25 26 0,-25 24-1,25 50 1,-24 49-1</inkml:trace>
  <inkml:trace contextRef="#ctx0" brushRef="#br0" timeOffset="72142.98">7045 14957 0,'0'0'0,"-25"0"31,25-25-15,-25 50-16,0 0 15,-49 124 1,49-50 15,0-74-31,-49 149 16,49-125-16,0 1 0,-99 148 15,0 1 1,25-26 0,74-123-16,-49 99 15,74-125-15,-50 51 16,25-25 0,50-50-1</inkml:trace>
  <inkml:trace contextRef="#ctx0" brushRef="#br0" timeOffset="72607.98">6821 15081 0,'0'0'0,"0"-25"0,25 25 62,-25 25-62,0 0 0,25 49 16,25 26-1,74 123 17,-50-99-17,75 74 1,24 75-1,-73-149 1,-26-74 0,-24-1-1</inkml:trace>
  <inkml:trace contextRef="#ctx0" brushRef="#br0" timeOffset="183644.99">9327 15106 0,'0'0'0,"-50"0"31,25 25-31,-24 24 32,-51 150-1,76-174-31,-51 173 15,50-173-15,0 25 0,-24 24 16,24-24-16,0-1 0,-49 75 16,-75 124-1,75-173 1,49-51-16,-25 51 16,50-50-16,-25-50 15</inkml:trace>
  <inkml:trace contextRef="#ctx0" brushRef="#br0" timeOffset="184059">9153 15230 0,'0'0'0,"-25"0"15,50 25 32,-25 0-31,25-25-16,24 74 15,51 75 17,-1-50-17,-25 50-15,50 49 32,-25 1-17,-24-75 1,24 0-1,-49-50 1</inkml:trace>
  <inkml:trace contextRef="#ctx0" brushRef="#br0" timeOffset="184724.99">10195 14064 0,'-25'0'31,"25"25"-15,-25-25-1,25 25-15,-49 0 16,-1 49 0,-25 0-1,-24 75 1,-50 50 0,-24 49-1,148-199-15,-99 100 16,99-124-16,-99 124 15,25-50 1,74-74 0</inkml:trace>
  <inkml:trace contextRef="#ctx0" brushRef="#br0" timeOffset="185274.99">10096 13915 0,'0'0'0,"0"-24"0,0-1 16,24 25 0,-24-25 15,25 25-16,25 25 1,24 0 0,25 74-1,1-25 1,24 75 0,49 0-1,-148-124-15,74 99 16,-74-99-16,74 123 15,0 1 1,-49-50 0,25-24-1,-1-26 17,-49-24-17,49 25 1</inkml:trace>
  <inkml:trace contextRef="#ctx0" brushRef="#br0" timeOffset="191043.99">3870 13742 0,'0'0'15,"24"0"32,1 25 16,0-25-48,25 24-15,297 1 32,-322-25-32,99-25 15,-75 25-15,150 0 16,-150 0-16,100 0 15,25-24 1,-75 24 0,-25-25-1,-24 25 17,-25 0-17,-50 0 1,0 25-16</inkml:trace>
  <inkml:trace contextRef="#ctx0" brushRef="#br0" timeOffset="191707">3225 15131 0,'0'0'0,"0"25"0,0-50 32,24 25-1,1 0-31,0 0 15,0-25-15,74 25 16,50 0 0,49 25-1,1 0 1,-50-25 0,-50 0-1,-74 0-15,-1 0 16,1 0-16,0 0 15,-50 24 17</inkml:trace>
  <inkml:trace contextRef="#ctx0" brushRef="#br0" timeOffset="204521.99">7293 14139 0,'0'-25'0,"0"0"15,0 0-15,49-49 32,-24-1-17,74-24-15,75 0 31,74 0-15,-50 74 0,50 25-1,0 50 1,-24-1 0,-1 50-1,-74-49 1,-100-25-16,51 24 15,-76-24-15,51 0 16,-50 0 0,-1-25-1,-24 25 1,0-50 15,0 0-31</inkml:trace>
  <inkml:trace contextRef="#ctx0" brushRef="#br0" timeOffset="205723.99">12824 15205 0,'-25'0'31,"25"25"0,-25-25-15,25 25-16,-24 0 15,-51 49 1,26 1 0,24-51-16,-50 125 15,51-124-15,-76 124 16,1 0 0,0 49-1,-25-49 1,49-50-1,51-74-15,-51 25 16,50-26-16,1 1 16,-51 0-1</inkml:trace>
  <inkml:trace contextRef="#ctx0" brushRef="#br0" timeOffset="206340">12824 15205 0,'0'25'0,"0"0"63,25-25-63,-25 25 15,25-1-15,24 51 16,50 74 0,-24-25-1,74 124 17,-100-174-32,51 174 15,-26-99 16,-49-74-15,0-26 0,-1-74-16</inkml:trace>
  <inkml:trace contextRef="#ctx0" brushRef="#br0" timeOffset="206988.99">14908 15032 0,'0'0'0,"24"0"15,-24-25-15,-24 25 47,-1 74-31,-74 100-1,74-125 1,0-24-16,-49 124 16,49-124-16,-25 99 15,25-99-15,-74 148 16,74-148-16,-99 149 15,50-25 1,-25 24 0,49-98-1,0-26 1</inkml:trace>
  <inkml:trace contextRef="#ctx0" brushRef="#br0" timeOffset="207489">14908 15131 0,'24'0'47,"-24"25"-32,25-25-15,-25 24 16,50 26 0,24 49-1,25 50 1,1 0 0,-1 74-1,0-49 1,0 24-1,1-49 1,-26-50 0,0-49-1,-24-25 1</inkml:trace>
  <inkml:trace contextRef="#ctx0" brushRef="#br0" timeOffset="208522">13891 13791 0,'0'-24'0,"-25"24"16,25-25-1,-25 0 17,0 25-32,-24 0 15,-1 25 16,0 49-15,1 1 0,49-51-16,-25 76 15,25-76-15,25 51 16,0 24 0,99-49-1,24-50 1,1-75-1,-25-24 1,-99-25 0,-25 99-16,-50-49 15,26 49-15,-100-49 16,24 74 0,1 24-1</inkml:trace>
  <inkml:trace contextRef="#ctx0" brushRef="#br0" timeOffset="209022">13816 13915 0,'0'0'0,"0"-24"31,-25 48-15,1 1-1,24 0 1,-75 49 0,-24 50-1,-25 25 1,-74 25-1,-1 49 1,25-24 0,75-51-1,99-123-15,-49 50 16,49-51-16,0 1 16,0-50-1</inkml:trace>
  <inkml:trace contextRef="#ctx0" brushRef="#br0" timeOffset="209539.01">14139 13990 0,'24'0'47,"1"0"-31,-25 25-16,25-1 0,0 1 15,49 74 1,50 50-1,0 99 1,-24-74 0,-1 24-1,0-24 1,-25-75 0,-74-74-16,50 25 15,-25-50 1,-25 24-16</inkml:trace>
  <inkml:trace contextRef="#ctx0" brushRef="#br0" timeOffset="210339.01">12774 15007 0,'0'0'0,"0"-25"16,-24 25 0,24-25-1,-50 25 1,-49 25 0,0 49-1,49 1 1,25 49-1,50 0 1,25-25 0,74 0-1,49-99 1,50-99 0,-49-50-1,-149-24 16,-100 49-15,-98 49 0,-26 75-16</inkml:trace>
  <inkml:trace contextRef="#ctx0" brushRef="#br0" timeOffset="210942">11733 13841 0,'0'-25'0,"0"50"47,24-25-31,1 25-16,0-25 15,25 25-15,24-25 0,224 24 31,-25-48-15,99-1 0,-25 0-1,-149 25 1,-74 0 0,-124 25-1,-24-25 1,-1 25-1,-25-1-15</inkml:trace>
  <inkml:trace contextRef="#ctx0" brushRef="#br0" timeOffset="211658">11708 15156 0,'0'0'16,"-25"0"-1,0 0 17,50 0-17,0 0 1,0 0-1,49 0 1,75 0 0,99-50-1,-25 25 1,-124 0 0,-49 50-1,-75 0 1</inkml:trace>
  <inkml:trace contextRef="#ctx0" brushRef="#br0" timeOffset="212822">10790 16446 0,'-25'0'0,"50"0"47,0-25-32,0 25 1,-1 0-16,1 0 0,74 0 16,100-25-1,-50 25 17,-25 25-32,-50-25 15,-24 0 16,-25 0-15,-1 25-16</inkml:trace>
  <inkml:trace contextRef="#ctx0" brushRef="#br0" timeOffset="-214491.73">11956 16520 0,'0'0'0,"25"0"62,-25-25-62,-25 25 32,25 25-17,-25 0 1,-49 49 0,24 1-1,50-51-15,-50 76 16,26-76-16,-26 76 15,0 24 1,1-25 0,-1-50-1,50 1 1,0-25 0</inkml:trace>
  <inkml:trace contextRef="#ctx0" brushRef="#br0" timeOffset="-213875.75">11435 17363 0,'0'0'0,"25"0"0,-25-25 0,0 1 31,-25-1-15,0 25-1,0 25 1,1-1 0,-26 26-1,0 49 1,26-24-1,24-1 1,24 1 0,-24-51-16,50 1 15,-25-25-15,24 0 16,26-25 0,-1-49-1,-49-25 16,-50 24-15,-24 26 0,-51 24-1,51 50 1,-1 49-16</inkml:trace>
  <inkml:trace contextRef="#ctx0" brushRef="#br0" timeOffset="-212892.75">13320 16793 0,'0'0'0,"0"-25"15,-25 25 17,25-25-32,25 0 31,0 25-31,0 0 15,49-24 1,50 73 0,-74 1-1,-25 49 1,-25-25 0,-50 26-1,25-76-15,-24 51 31,49-50-31,-50 49 16,25-49 0,0 0-1,25-1-15</inkml:trace>
  <inkml:trace contextRef="#ctx0" brushRef="#br0" timeOffset="-212709.75">13593 17587 0,'-25'-25'0,"25"0"32,0 0-17,0 0 1</inkml:trace>
  <inkml:trace contextRef="#ctx0" brushRef="#br0" timeOffset="-212255.75">14287 16768 0,'0'0'0,"0"-25"0,-24 25 0,24-25 15,-25 1 1,25-1-1,0 0 1,25 25 0,-1-50-1,51 26 1,-1 48 0,-24 26-1,-25 99 1,-75 24-1,-24-24 1,24-50 0,25-24-1,25-26 1</inkml:trace>
  <inkml:trace contextRef="#ctx0" brushRef="#br0" timeOffset="-212107.73">14511 17438 0,'0'0'16,"0"-25"15,49 50 0</inkml:trace>
  <inkml:trace contextRef="#ctx0" brushRef="#br0" timeOffset="-211675.73">15627 16718 0,'0'0'0,"-25"0"0,25-24 16,-25 24-1,25-25 1,25 25-1,50-25 1,24 25 0,25 25-1,-75 49 17,-49 25-32,-74 75 15,-50-25 16,74-50-15,50 75 0</inkml:trace>
  <inkml:trace contextRef="#ctx0" brushRef="#br0" timeOffset="-211504.75">16049 17835 0,'0'0'0,"0"-25"16,-25 0 0</inkml:trace>
  <inkml:trace contextRef="#ctx0" brushRef="#br0" timeOffset="-209856.73">17438 14932 0,'0'0'0,"0"-24"0,-25 24 0,25-25 15,0 0 1,0 50 0,25-25-1,-1 49 1,-24-24-16,100 99 16,-75-99-16,24 49 15,-24-49-15,49 99 16,-49-74-16,50 49 15,-1 25 1,-49-74 0,0-25-1,24-50 1,26-25 0,-51 25-16,100-49 15,-99 49-15,174-124 31,-26 50-15,1 25 0,24-1-1,-98 50 1,-1 1 0,25-1-1</inkml:trace>
</inkml:ink>
</file>

<file path=ppt/ink/ink2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2-13T19:08:23.975"/>
    </inkml:context>
    <inkml:brush xml:id="br0">
      <inkml:brushProperty name="width" value="0.05292" units="cm"/>
      <inkml:brushProperty name="height" value="0.05292" units="cm"/>
      <inkml:brushProperty name="color" value="#0070C0"/>
    </inkml:brush>
  </inkml:definitions>
  <inkml:trace contextRef="#ctx0" brushRef="#br0">9922 3770 0,'0'0'0,"-25"0"0,0 0 16,25-24-1,-25 24 1,25-25 0,25 25 31,-25-25-32,75-25 1,24 1-1,25-1 1,-25 50 0,-74 0-16,74 0 15,-74 25 1,99 0-16,-99-25 16,24 24-1,-24-24-15,74 50 16,1-25-1,-51-50 1,-24 25-16,49-25 16,-49 0-16,50-24 15,-1-1 1,1 1 0,-26 49-1,1 24 1,-25-24-16,24 50 15,-24-25-15,49 0 16,1 24 0,-1-49-1,25-25 1,1 1 15,-51-1-15,-24 0-16,25 0 15,-26 25-15,1 0 16,74 0 0,-24 0-1,49 25 1,-25-25 0,25 0-1,-49-25 1,-1 0-1,-24 1 1,-26 24 0,26 0-1,0 24 1,49 26 15,174 0-15</inkml:trace>
  <inkml:trace contextRef="#ctx0" brushRef="#br0" timeOffset="1147">18331 2828 0,'0'-25'47,"0"0"-47,-25 0 16,-25-24-1,1-1 1,-75-24 0,-100 24 15,-73 50-31,73 0 31,-48 25-15,48 49-1,-98 26 1,74 24 0,49 49-1,75-49 1,75 25 0,24 0-1,75 24 1,74 1-1,49-50 1,100-25 0,-198-99-16,272 75 15,-273-50 1,224-1-16,198 26 31,-50-25-15,-73-75-1,-200 25 1,-123 1-16,148-100 16,-173 99-16,99-149 15,-74-49 1,-100-50 0,-99 99-1,-124 26 1,-99 48-1</inkml:trace>
  <inkml:trace contextRef="#ctx0" brushRef="#br0" timeOffset="3064">1736 5184 0,'0'-25'16,"0"1"-16,-24 24 15,24-25 1,-25 0 0,25-25-1,0 26 1,74-26 0,50 50-1,25 0 1,198 0-1,-74 0 1,0-25 0,49-74-1,-24 24 1,-124 1 15,-25 24-15,-125 50-16,51-49 15,-50 49-15,49-25 16,25 25 0,0 25-1,125 24 1,73 1 0,-49-50-1,0 0 1,-173 0-16,148-25 15,-173 25-15,98-25 16,51 1 0,-75-26-1,0 25 1,-74 50 15,-26-25-31,76 74 16,-76-74-16,125 100 15,50-26 1,49 1 0,-75-100-1,-24-25 1,-99 25-16,74-74 16,-99 74-16,74-24 15,0-1 1,0 25-1,0 25 1,26 75 0,-1-26-1,49 50 1,-74-49 0,50-50 15,-124-25-31,74 0 15,-74 1-15,0 24 0,74-50 16,0 25 0,25 25-16</inkml:trace>
  <inkml:trace contextRef="#ctx0" brushRef="#br0" timeOffset="3764">9897 3671 0,'0'0'0,"0"-25"0,0 0 15,-25 25 1,-24-49-1,-51-1 1,1 25 0,0 25-1,-50 25 1,0 25 0,-49 49 15,74 25-16,99-99-15,-74 124 16,74-100-16,-25 100 16,26 0-1,48 0 1,100 24 0,-99-123-16,149 74 15,-124-74-15,98 24 16,125-24-1,-223-50-15,247-50 16,-222 25-16,173-99 16,-50-124 15,-173 199-31,0-100 0,-25 99 16,-50-99-1,-98-74 1,-125 99-1</inkml:trace>
  <inkml:trace contextRef="#ctx0" brushRef="#br0" timeOffset="5614">13419 5085 0,'0'0'0,"0"-25"16,0 0-16,0 1 16,0-1-1,25-50 1,0 1 0,49-25-1,1 49 1,49 0-1,25 75 1,74 25 0,-25 24-1,26 1 1,-51-26 0,26-49 15,-75-49-16,-100 24-15,100-50 16,-99 51-16,50-26 16,-51 25-16,76-24 15,-75 49-15,74-25 16,0 0 0,25 50-1,25 24 1,-25 1-1,-99-25-15,99 0 16,-100-25-16,125-25 16,50-50-1,-125 26 1,25-1 0,25 1 15,-74 49-16,74 49 1,-50 26 0,75 24-1,0-50 1,-25-24 0,0-50-1,25-49 1,-50 0-1,0 49 1,-24 0 0,-50 25-16,74 25 15,-99 0 1,49-1-16,100 26 16,25 24 15,-50-98-16,50-26 1,-26-24 0,1-26-1,-25 76 1,0-1 0,100 149-1</inkml:trace>
  <inkml:trace contextRef="#ctx0" brushRef="#br0" timeOffset="15428.99">1315 6176 0,'-25'0'16,"0"25"15,0-25 0,25 25-31,-25 0 16,25 49 0,-24 25-1,24 1 1,0-76-16,0 76 15,0-76-15,-25 51 16,0-26 0</inkml:trace>
  <inkml:trace contextRef="#ctx0" brushRef="#br0" timeOffset="16062">1339 5829 0,'0'0'0,"-24"0"16,24-25-16,-25 25 15,0 0 1,-25 0-16,26 0 16,-51 25-1,-24 50 16,0 24-15,0 25 0,49 74-1,25-74 1,25-74-16,-25 49 16,50-49-16,-25 49 15,50 0 1,-50-74-16,74 49 15,-49-49-15,74 0 16,124 0 0,-24-75-1,24-74 1,-49-50 0,-125-24-1,-98-25 16,-50 49-15,-75 25 0,-124 100-1</inkml:trace>
  <inkml:trace contextRef="#ctx0" brushRef="#br0" timeOffset="17045">1067 8855 0,'0'-25'32,"0"1"-17,0-1 1,0 0-1,49-49 1,26 49 0,-1 25-1,-24 74 1,-1 75 0,-49 25-1,-25-25 1,25-125-16,-49 76 15,49-76-15,-25 51 16,25-50 0,0-50-1,25 25 17,-25-25-32,49-25 15,26-24 16,-26 49-15,26-24-16</inkml:trace>
  <inkml:trace contextRef="#ctx0" brushRef="#br0" timeOffset="17594.99">1364 8384 0,'0'0'0,"-25"0"0,25-25 0,-24 25 15,-51 0 16,1 0-15,49 0-16,-74 25 16,74 0-16,-74 24 15,0 51 1,24 48 0,1 26-1,49 0 1,50-25-1,24 24 1,26-24 0,74-25-1,24-50 1,-123-49-16,148-25 16,-123 0-16,148-74 15,0-125 16,-74-49-15,-124 25 0,-124-25-1,-50 99 1,-149 25 0</inkml:trace>
  <inkml:trace contextRef="#ctx0" brushRef="#br0" timeOffset="24096">16173 6821 0,'0'0'16,"24"0"-16,1 0 16,0 0-1,25 0 1,49 25-1,25-25 1,0 25 0,-99-25-16,99 25 15,-75-25 1,51 0-16,-1 25 16,25-25-1,25 0 1,-50 0 15,-74 0-31,99 0 16,-99 0-16,49 0 15,25 0 1,0 0 0,-24 0-1,24 0 1,0 0-1,-24 0 1,-1 0 0,25 24-1,-24-24 1,49 0 0,-25 0-1,25 0 1,-50 0-1,1 0 17,-50 0-17,-1 0 1,-24 25 0</inkml:trace>
  <inkml:trace contextRef="#ctx0" brushRef="#br0" timeOffset="26244">3572 8012 0,'0'0'15,"25"0"17,-1 0-32,1 0 15,25 0 1,24 25 0,26 0-1,-1-25 1,0 0-1,-49-50 1,24 25 0,-49-25-1,24 50 1,-24 0 0,74 50-1,1 0 16,-51-25-31,75 24 16,-99-49-16,0 25 0,99 25 16,-74-50-1,-26 0-15,76 0 16,-100-25-16,74 0 16,-24-49-1,-1 24 1,1 25-1,-1 25 1,51 25 0,24 25-1,0-1 1,-100-49-16,76 25 16,-51-25-16,26-25 15,-1-24 1,1-26 15,-26 25-15,-24 50-1,25 0 1,24 50 0,0 0-1,50-1 1,-24-24-1,24-50 1,-25 1 0,-25-26-1,-24 0 1,0 50 0,74 50-1</inkml:trace>
  <inkml:trace contextRef="#ctx0" brushRef="#br0" timeOffset="42095.99">10120 7987 0,'-24'0'31,"24"-25"-31,0 0 15,-25 25-15,25-49 32,0 24-17,25 25 1,-1-25 0,26 0-1,99 1 1,0 73-1,-25 1 1,0-1 0,24 1-1,-48-50 1,-76 0-16,76-25 16,-76 0-16,51-24 15,-1-26 1,-24 26-1,0 24 1,-26 25 15,1 0-31,25 25 16,-25 0-16,49 24 16,-74-24-16,74 0 15,-49 0-15,74-1 16,1 1-1,24-50 1,-50 1 0,25-26-1,-74 50-15,50-25 16,-51 25-16,26 0 16,24 25-1,26 25 1,-1-1-1,50 1 17,-125-50-32,51 0 15,-50 0-15,-1 0 0,51-25 16,24-25 0,-25 1-1,-24-1 1,0 25-1,24 50 1,-24 0 0,74 49-1,0-49 1,25 25 0,-1-50-1,-48-25 1,-1-25-1,0 26 1,-49 24 15,-26 0-31,51 0 16,-75 24-16,149 26 16</inkml:trace>
  <inkml:trace contextRef="#ctx0" brushRef="#br0" timeOffset="49141.01">17661 8880 0,'0'0'0,"0"-25"0,-25 25 16,25-25-16,-25 1 0,1-1 16,-51-74-1,1 24 1,24 50-16,-49-49 15,49 74-15,-123-50 32,49 50-32,-149 50 15,25 49 17,-25 50-17,149-25 1,25 75-1,99-175-15,-25 100 16,25-74-16,49 99 16,26 0-1,49-25 1,124 0 0,174-25-1,-174-99 1,198-75-1,-148-49 1,-50-24 0,-149-26-1,-99-49 17,-74-1-17,-50 76 1,0 24-16</inkml:trace>
  <inkml:trace contextRef="#ctx0" brushRef="#br0" timeOffset="51040">2108 10567 0,'0'-25'0,"0"50"0,0-25 16,25 0 15,0 0-15,0 0 0,124 0-1,-50 0 1,50 0-1,24 0 1,1 0 0,49-25-1,75 0 17,-149 0-17,49 25 1,-49 0-1,-99 0-15,98 0 16,-123 0-16,50 0 16,98 25-1,-49-25 1,0 0 0,0 0-1,-99 0-15,99 0 16,-99 0-16,74 0 15,25 25 17,-49-25-32,24 0 15,50-25 17,-25 25-17,-100 0-15,100 0 16,-99 0-16,99 0 15,-24 25 1,-1-25 0,-74 0-16,74 0 15,-74 0-15,24 0 16,26 0 0,24 0-1,-74 0 1,-1 0-1,26 0 1</inkml:trace>
  <inkml:trace contextRef="#ctx0" brushRef="#br0" timeOffset="52907">9426 10468 0,'25'0'47,"49"24"-16,-49-24-31,0 0 16,49 25 0,25 0-1,50 0 1,0-25 0,49 0-1,-98 25 1,48-25-1,-24 0 1,25 24 0,-25-24-1,75 0 17,-100 0-17,-74 0-15,74 0 16,-74 25-16,49-25 15,-49 0-15,49 0 16,-49 0-16,0 0 16,74 25-1,-49-50 1,-25 25 0,-1 0-1,1 0 1,0 0 15,0 0-15,0 0-1,-1 0 1,26 0 0,0 0-1,24 0 1,50-25-1,-25 25 1,1-24 0,48 24-1,-48 0 1,48-25 0,1 25-1,-25 0 1,25-25-1,50 0 1,-51 25 0,1-25-1,25 25 17,-25-24-17,-50 24 1,-74 0-16,123 0 15,-123 0-15,75 0 16,98 0 0,25 0-1,-124 0 1,125 0 0,-125 24-1,99-24 1,-49 25-1,74-25 17,-74 0-32,-25 0 15,0 0 17,50 25-17,-25-25 1,-50 0-1,75 0 1</inkml:trace>
  <inkml:trace contextRef="#ctx0" brushRef="#br0" timeOffset="67971">17810 11410 0,'25'0'0,"-50"0"0,74 0 16,-24 0-16,0 0 15,49 0 1,100 0-1,0 25 1,74-25 0,124 25-1,-199-25 1,-123 0-16,148 25 16,-148-25-16,223 0 15,25 0 1,74 0-1,74 0 17,-247 0-32,-125 0 15,100 24-15,-125-24 0,26 0 16,49 0-16,99 25 16,-99-25 15,-99 0-31,74 0 15,-74 0-15,0 0 32,-25 25-17</inkml:trace>
  <inkml:trace contextRef="#ctx0" brushRef="#br0" timeOffset="76171">7913 13915 0,'0'-24'16,"24"24"0,1 0-1,0 0 1,50 0-16,73 49 16,26-24-1,24-25 16,1-25-15,-26-24 0,-123 49-16,99-50 15,-124 50-15,198-74 16,-74 24 0,49 50-1,1 25 1,-150-25-16,150 49 15,-150-24-15,100 25 16,99-1 0,-74-24-1,-125-25-15,199 0 32,-223 0-32,75-25 0,24-49 15,-75 49-15,75-49 31,-74 49-31,74-49 16,0 49 0,49 0-1,76 99 1,-101-24 0,76 0-1,-26-1 1,-24-24-1,49-50 1,-74 0 0,74-74-1,-74 50 1,-25 24 0,74 25-1,25 49 16,1 1-15,24 24 0,0 1-1,-25-50 1,0-25 0,1-50 15,-150 25-31,149-49 15,-148 24 1,73 25 0,1 50-1,0 50 17,0-1-32,25 25 15,-50-49 16,0-25-15,-25-50 0,-74 25-16,99-50 15,-100 50-15,125-74 16,-49 49 0,123 0-1,-99 25 1,-75 0-16,100 50 15,-99-25-15,99 49 16,74 0 0,-74-49-1,0-50 1,-1-24 0,-48-26-1,48-24 16,-24 50-15,25 73 0,-25 1-1,25 50 1,0-1 0,-25-49-1,-25 0 1,-49-50-1,-1-25 1,26 1 0,49-26-1,25 50 17,-100 50-17,75-25-15,-49 25 16,-50-25-16,99 25 15,-75 0 1,-24-25-16,74-25 0</inkml:trace>
  <inkml:trace contextRef="#ctx0" brushRef="#br0" timeOffset="-197563.73">1836 2431 0,'0'0'16,"0"-25"-16,-25 25 16,25-25-1,0 0 1,0 1 0,0-26-1,25 25 1,24 0-1,-24 25-15,74 0 16,-74 0-16,74 25 16,75 50-1,-75-26 1,50-24 0,-50-25-1,0-74 1,-24 24-1,-26-24 1,26 49 0,-1 0 15,1 25-15,24 25-1,50 0 1,-25-1-1,24-24 1,-48-24 0,-75 24-16,74-25 15,-99 0-15,74 0 16,-24 0 0,-25 1-16,-1 24 15,1 0-15,25 24 16,74 26-1,0 0 1,74-26 15,-24-24-15,-125 0-16,100-24 16,-124-1-16,74 0 15,1-49 1,-26 24-1,-24 25 1,-1 25 0,26 25-1,24-25 1,50 25 0,-1-25-1,-48-25 1,-1 0-1,-25 25 1,-49 0-16,50-25 16,-75 50-1,74-25 1,0 50 0,-74-25-16,100 24 15,-76-49-15,100 25 16,0 0-1,25-25 1,-49-25 0,-1-25-1,-25 26 1,-24 24 0,-1 24-1,26 26 1,49 0-1,-25-26 1,-74-24-16,124-24 16,-125 24-1,100-25 1,0-25 0,25 1-1,-99 49 1,24 24-1,26 26 1,-1-25 0,74 0-1,-24-1 1,74-48 0,-49-1-1,-149 25-15,149-25 16,-125 0-16,100 0 15,-25 25 1,-99 0-16,148 50 16</inkml:trace>
  <inkml:trace contextRef="#ctx0" brushRef="#br0" timeOffset="-196280.73">12229 422 0,'0'0'0,"-25"0"16,25-25-16,-25 25 16,0-25-1,-24 25 1,-51 25-1,26 24 1,0 26 0,49-75-16,-25 74 31,50-49-31,0 0 0,0 0 16,50 49-1,74-24 1,25-1-1,-50-24 1,-74-25-16,49 25 16,-49-25-16,0 25 15,-25 0 1,0 49 0,-25-74-16,25 50 15,-25-26-15,-24 26 16,-26 0-1,-24-26 1,-25-48 0,25-1 15,24-50-31</inkml:trace>
  <inkml:trace contextRef="#ctx0" brushRef="#br0" timeOffset="-195713.73">12626 893 0,'0'0'0,"-25"0"0,25-25 0,0 50 0,25 0 47,-1-25-16,-24 25-31,25-25 16,25-25 0,24 0-1,-49 0 1,-25-49 0,0 24-1,0 25-15,-25 1 16,0 24-1,25 24-15,-74 26 16,24 24 0,26 50 15,24-49-15,24-26-1,76 1 1,48-75-1,76-99-15</inkml:trace>
  <inkml:trace contextRef="#ctx0" brushRef="#br0" timeOffset="-195280.75">13171 372 0,'0'25'47,"0"0"-31,25-25-1,-25 49-15,0-24 16,0 50-1,0 24 1,0-25 0,0 25-1,0-24 1,0 49 0,25-50-1,0-24 1,24 24-1,51-49 1,-1 0 0,25-75 15,-25-49-31</inkml:trace>
  <inkml:trace contextRef="#ctx0" brushRef="#br0" timeOffset="-195064.73">13221 893 0,'0'-25'15,"25"25"1,0 0-1,-25-25 1,24 25-16,1 0 0,0 0 0,198-49 16</inkml:trace>
  <inkml:trace contextRef="#ctx0" brushRef="#br0" timeOffset="-192914.75">14039 719 0,'0'0'16,"25"0"15,-25 25-31,25-25 16,0 0-1,49 0 1,-49 0-16,99-25 15,-74 25-15,148-49 16,75 24 0,0-25-1,74 26 1,124-26 0,-173 25-1,124 25 1,-50 0-1,-50 25 1,-98 0 0,73 24 15,-247-24-31,148 25 16,-148-25-16,123 24 15,51 50 1,-75-49-1,-100-25-15,100 49 16,-99-49-16,98 49 16,1 26-1,50 24 1,24-25 0,-25 0-1,1 25 1,-1 0-1,-74-25 1,25 25 0,-50-24-1,50 73 17,-50-49-17,50 75 1,-25-50-1,25 24 1,0 1 0,-25-50-1,25 74 1,0 1 0,-50-26-1,25 51 1,-50-51-1,25 26 1,1 24 0,-1 50 15,-25-50-15,25 25-1,50 25 1,-49-100-1,24 100 1,-25 0 0,0-25-1,-25-49 1,1 49 0,-1 25-1,1-1 1,-26 1-1,-24-74 1,0 24 0,0 0-1,-1 25 17,1-25-17,0 1 1,-25-1-1,0-49 1,-25 74 0,0-25-1,1-25 1,-51 50 0,26-99-1,-26 74 1,1-49-1,-1 25 1,-24-51 0,0 1 15,25 0-15,-1-50-1,-24 25 1,25-25-1,49-74-15,-50 74 16,75-74-16,-74 75 16,24-51-1,50-24-15,-49 25 16,24-26-16,-25 51 16,1-26-1,-26 26 1,1-26-1,24-24 1,-24 50 0,-25-26-1,49 1 17,-49-1-17,24 1 1,-24 0-1,25-1 1,-1 1 0,26-25-1,-1-25 1</inkml:trace>
  <inkml:trace contextRef="#ctx0" brushRef="#br0" timeOffset="-192136.73">21654 12576 0,'0'-25'0,"-24"25"32,24 25-17,-25-25 1,25 25-16,-25 0 16,-25 24-1,1 26 1,-1 49-1,-24-50 1,-1 25 0,26-24-1,-1-26 1,25 1 0,50-50 46,0 0-31,-25 25-31,25-25 16,0 25 0,74-25-1,25 24 1,0 1-1,74 0 1,-74 0 0,-24 0-1,-76-25-15,1 24 16,0-24-16,-50-24 31</inkml:trace>
  <inkml:trace contextRef="#ctx0" brushRef="#br0" timeOffset="-188481.73">10666 14263 0,'0'-25'32,"0"50"61,0-1-77,0 1-16,0 25 0,0 124 16,0-150-16,25 150 15,-25-149-15,0 0 32,0 24-17,25 50 1,-25-24-1</inkml:trace>
  <inkml:trace contextRef="#ctx0" brushRef="#br0" timeOffset="-187862.73">10716 14238 0,'0'-25'32,"-25"25"-17,25-25 1,25 25-16,-1 0 31,1 0-31,74-25 16,50 25-1,-50 50 1,-24 0 0,-1 24-1,-24-24 17,-50-1-17,0 26 1,-25-26-1,-24 26 1,-1-1 0,-25 1-1,1-51 1,0 1 0,-1-50-1,50 25-15,-24-24 16,-26-26-16</inkml:trace>
  <inkml:trace contextRef="#ctx0" brushRef="#br0" timeOffset="-186815.73">11807 14114 0,'0'0'0,"-25"0"31,25 25 1,-25-25-32,25 24 15,-49 100 1,24-49-1,25-50-15,-25 74 16,0-74-16,1 99 16,24 25-1,0-1 1,24-24 0,26-24-1,24-1 1,1-50-1,49-24 1,25-25 0</inkml:trace>
  <inkml:trace contextRef="#ctx0" brushRef="#br0" timeOffset="-186465.73">12129 14536 0,'0'24'47,"25"-24"-32,-25 25 1,0 0-16,25 0 16,0 24-1,-25 26 1,25 24-1,-25 0-15</inkml:trace>
  <inkml:trace contextRef="#ctx0" brushRef="#br0" timeOffset="-186114.73">12254 14114 0,'0'0'0,"24"0"31,-24 25-31,25-25 16,0 24-1,49 26 1,75 74 0,-50-25-1,-24 50 1,-26 25 0,-73-50-1,-51 74-15</inkml:trace>
  <inkml:trace contextRef="#ctx0" brushRef="#br0" timeOffset="-185714.73">13171 14833 0,'0'0'0,"0"-25"0,-25 25 16,50 0 15,0 0-16,-25 25 1,50-25 0,-1 25 15,26 0-15,-50 24-1,-25 51 1,-25-26-1,-99 75 1</inkml:trace>
  <inkml:trace contextRef="#ctx0" brushRef="#br0" timeOffset="-185331.73">13643 13940 0,'0'0'31,"0"25"-15,24 0 0,-24 0-16,0-1 15,0 1-15,25 99 16,0-74-16,0 99 16,0-25-1,-1 49 1,-24-148-16,0 50 15,0-51-15,25 26 16</inkml:trace>
  <inkml:trace contextRef="#ctx0" brushRef="#br0" timeOffset="-185032.73">14213 14213 0,'0'0'0,"-25"0"32,0 0-17,25 25 1,-24-25-16,-1 99 31,0-24-31,-49 49 16,-1 24-1,26 1 1</inkml:trace>
  <inkml:trace contextRef="#ctx0" brushRef="#br0" timeOffset="-184781.73">13940 14610 0,'25'0'0,"-25"-25"15,25 25 1,0 0-1,-1 0 1,26 25-16,49 49 16,-24-24-1,49 74 1</inkml:trace>
  <inkml:trace contextRef="#ctx0" brushRef="#br0" timeOffset="-184398.73">14734 14858 0,'-25'0'0,"25"-25"16,0 50 31,25-25-32,-25 25-15,25-25 16,0 0-16,-1 0 16,1 25-1,25-25 1,-25 0-1,24 24 1,-49 26 0,0 24-1,-49 26 1,-51 48-16</inkml:trace>
  <inkml:trace contextRef="#ctx0" brushRef="#br0" timeOffset="-184065.73">15156 14039 0,'0'0'0,"0"25"31,0 0-15,0 0-16,0 49 16,0-49-16,24 99 15,1-99-15,0 99 16,25 0-1,-1 0 1,-49-99-16,75 124 16</inkml:trace>
  <inkml:trace contextRef="#ctx0" brushRef="#br0" timeOffset="-183765.73">15875 14263 0,'-25'0'15,"25"-25"-15,-25 50 16,1-1-1,-1 1 1,0 25-16,-49 74 16,24 0-1,0-25 1,-74 149 0</inkml:trace>
  <inkml:trace contextRef="#ctx0" brushRef="#br0" timeOffset="-183515.73">15602 14536 0,'0'0'0,"25"0"31,-25 24-16,25-24-15,0 50 16,24 74 0,1-25-1,24 0 1,25 1 0</inkml:trace>
  <inkml:trace contextRef="#ctx0" brushRef="#br0" timeOffset="-183165.73">16197 14709 0,'0'0'0,"-24"-25"0,48 25 0,-48 0 15,48 0 1,-24-24-16,25 24 31,50-25-15,49 25-1,-25 0 1,50 0 0,-75 0-1,25-25 1</inkml:trace>
  <inkml:trace contextRef="#ctx0" brushRef="#br0" timeOffset="-182848.72">16520 14412 0,'0'-25'16,"0"50"-16,0-25 78,0 24-78,25 1 0,-25 0 0,0 0 15,25 124 1,-1 24 0,1-74-1,0-49 1,-25-25-16</inkml:trace>
  <inkml:trace contextRef="#ctx0" brushRef="#br0" timeOffset="-182532.73">17190 14114 0,'24'0'16,"-24"25"-1,0-1-15,25 1 16,-25 0-16,25 124 15,-25-50 1,25-24 0,0 49-1,-1-25 1</inkml:trace>
</inkml:ink>
</file>

<file path=ppt/ink/ink2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2-13T19:12:42.054"/>
    </inkml:context>
    <inkml:brush xml:id="br0">
      <inkml:brushProperty name="width" value="0.05292" units="cm"/>
      <inkml:brushProperty name="height" value="0.05292" units="cm"/>
      <inkml:brushProperty name="color" value="#0070C0"/>
    </inkml:brush>
  </inkml:definitions>
  <inkml:trace contextRef="#ctx0" brushRef="#br0">17363 2059 0,'-25'-25'31,"25"0"-31,0 0 16,0 1-1,0-1-15,0-25 16,0 25-16,25 1 15,-25-1 1,25 0 0,0 25-16,49 0 15,-49 0-15,99 74 16,0 1 0,0-26-1,0-24 16,-25-50-15,1-49 0,-26 24-1,-49 26 1,0-1 0,24 0-1,26 75 1,74 49-1,-50-50 1,-74-24-16,74 0 16,-74-25-16,49-25 15,-49 25-15,49-49 16,-49 24 0,25 0-16,-1-25 31,-24 26-16,0-1 1,24 50 0,-24 24-1,25 1-15</inkml:trace>
  <inkml:trace contextRef="#ctx0" brushRef="#br0" timeOffset="16197.99">12452 2480 0,'0'-24'0,"-25"24"16,25-25 0,-25 25-1,25-25-15,-24 25 16,-1-25 0,-25 0-1,25 1 1,-24-1-1,-51 25 17,26 0-17,-75 49 1,50 1 0,25 24-1,-1 50 1,1 25-1,-1-25 1,75-74-16,-24 99 16,24-124-16,24 173 15,51-99 1,49 25 0,149-25-1,24-99 1,-222-24-16,470-274 15</inkml:trace>
  <inkml:trace contextRef="#ctx0" brushRef="#br0" timeOffset="53477">21729 3200 0,'0'25'15,"25"-25"1,0 0 15,-1 0-15,51 24-1,-50-24-15,74 0 16,-74 0-16,-1 25 0,76-25 16,73 25-1,-24-25 1,-124 0-16,99 0 16,-99 0-16,124 0 15,-100 0 1,1 25-1,-25-25 1</inkml:trace>
  <inkml:trace contextRef="#ctx0" brushRef="#br0" timeOffset="54879">1563 4192 0,'-25'0'0,"25"-25"31,25 25-15,-1 0 15,1 0-16,25 0 1,24 0 0,50 0-1,25-25 1,50 25 0,-51-24 15,-73 24-16,-26-25 1</inkml:trace>
  <inkml:trace contextRef="#ctx0" brushRef="#br0" timeOffset="58935.99">6300 4217 0,'-24'0'0,"24"25"78,-25-25-62,50 0 31,-25-25-47,24 25 16,1 0-1,-25 25-15,50-25 16,49 24-1,99-24 1,-24 0 0,-50 0-1,-74 0-15,99-24 16,-100 24 0,50-25-16,-24 25 15,24-25 16,-49 25-15,-26 0 0,1 0-16,-50 0 93</inkml:trace>
  <inkml:trace contextRef="#ctx0" brushRef="#br0" timeOffset="59939.99">9674 4217 0,'0'0'15,"25"0"63,-1 0-46,100 0-32,-74-25 0,49 25 0,-49 0 0,74 0 15,99-25 1,0 25-1,-24 0 1,24-25 0,-99 25-1,25-24 1,-25 24 0,-99 0-1,49-25-15,-49 25 16,0 0-1,24 0 1,-24 0 0,0 0-16,0 0 15,0 0 1,-25 25 46</inkml:trace>
  <inkml:trace contextRef="#ctx0" brushRef="#br0" timeOffset="63523">13742 4167 0,'-25'0'32,"0"0"15,50 0-1,0 25-30,0-25-16,-1 25 16,26-25-16,99 49 15,0-24 1,24 0 0,1 0-1,-25-25 16,0 0-15,-25 0 0,-25 0-1,-74 0-15,49-25 16,-49 25-16,49 0 16,25 0-1,-24 25 1,-1-25-1,-24 0 1,-25 0 0,0 0-1,-25 25 17</inkml:trace>
  <inkml:trace contextRef="#ctx0" brushRef="#br0" timeOffset="64525">17661 3423 0,'-25'0'15,"25"-25"1,-25 0 0,-49-24-1,24 24 1,1 0 0,24 25-16,-25 0 15,25 0-15,-74 25 16,0 0-1,-25 49 1,25 25 0,0 50-1,49 25 1,50-75 0,25 25 15,24-25-16,100 1 1,0-26 0,25-49-1,49 0 1,-74-75 0,0-24-1,-100-1 1,-24-49-1,-25-25 1,-25-74 0,-24 49-1,-51 26 1,-73 98 0</inkml:trace>
  <inkml:trace contextRef="#ctx0" brushRef="#br0" timeOffset="71574">1860 5432 0,'0'0'0,"25"0"16,-25-25-16,25 1 15,25-51 16,24 1-15,-74 49-16,74-49 16,-49 49-16,0 25 15,0-25-15,24 25 16,-24 0-16,74 50 16,50 49-1,-99-74-15,124 74 16,-125-99-16,26 25 15,98-1 1,-24-48 0,0-26-1,-100-24 17,1 24-32,0 25 15,24 50 16,25 0-15,-74 0-16,74 24 16,-49-49-16,74 50 15,-25-25 1,0-50 0,-74 25-16,74-25 15,-74 0-15,50-24 16,-1 24-1,25 0 1,0 50 0,50 0-1,0-1 1,0 1 0,-25-50-1,-25-24 16,0-1-15,-74 50-16,50-49 16,-51 24-16,26 25 15,-25 0-15,49 0 16,-49 25-16,74-1 16,25 26-1,25 0 1,0-50-1,-99 0 1,-26 0-16,26-25 16,-25 0-16,0 25 15,-1-25-15,51 0 32,-50 25-32,24 0 0,50 25 15,25 25 16,25-1-31</inkml:trace>
  <inkml:trace contextRef="#ctx0" brushRef="#br0" timeOffset="74425">15627 4266 0,'0'0'0,"0"-24"16,0-1 15,0 0-31,0 0 16,-25 0 0,0 1-1,-24-1 1,-1 0-1,1 0 1,-26 25 0,1 0-1,-26 25 1,26 0 0,-25 49-1,24-24 1,1 49 15,24-49-15,26 49-1,-1-50 1,25-24-16,-25 50 16,25-51-16,0 1 15,25 74 1,24-24-1,26 24 1,24 25 0,0-49-1,50-26 1,-25-24 0,50-50-1,-25-24 16,-1-51-15,-48-24 0,-26-49-1,-74 24 1,-25-25 0,-49 25-1,-25 1 1</inkml:trace>
  <inkml:trace contextRef="#ctx0" brushRef="#br0" timeOffset="93437.98">7367 5283 0,'0'0'0,"-25"0"16,0-24-1,1 24 1,-1-25-1,-25 25 1,1 0 0,-26 25-1,1 24 1,-1 1 0,26 24-1,-26 1 1,75-51-16,-49 76 15,49-76-15,-25 76 16,0 24 15,25-25-15,0 0 0,0-24-1,25-51 1,24 26-1,1 24 1,25-49 0,-1 25-1,25-1 1,-24-24 0,49-25-1,24 0 16,-24-49-31,-24-26 16,-1-24 0,-25-50 15,-74-24-15,-25-1-1,-24 50 1,-150-75-1</inkml:trace>
  <inkml:trace contextRef="#ctx0" brushRef="#br0" timeOffset="98920.98">8533 6251 0,'0'0'0,"-25"0"16,25-25 0,0 0 15,-25 25-16,25 25 17,0 0-17,0 0-15,0 24 16,0 50 0,0 25-1,0 0 1,25 0-1,-25-24 1,25 24 0,-25-50-1,25 1 17,-25-1-17,0-24 1,0-1-1,0-24 1,0 0 31,24-25-47,1 0 16,0 0-1,25 25 1,24-25-1,-49 0-15,49 0 16,-49 0-16,49 0 16,51 0 15,-1 0-15,-25 0-1,0 0 1,-25 0-1,26-25 1,-1 0 0,25 0-1,-25 25 1,0-25 0,-24 25-1,-1 0 1,-24 0-1,-1 0 1,1 0 0,-25-24-1,24 24 17,-24 0-17,0-25 1,-25 0-1,25-25 1,-25 1 0,25-26-1,-50 26 1,25-26 0,-25 1-1,25-50 1,-25 49-1,0-24 1,1 25 0,24-1 15,-25 51-15,25-1-1,0 0 1,-25 25 15,0 0-15,25-25-1,-49 25 1,-26 0 0,50 0-16,-99 0 15,99-25-15,-148 25 16,-1 0-1,-49 0 1,25-24 0,-26 48 15,51-24-15,-1 25-1,50 0-15</inkml:trace>
  <inkml:trace contextRef="#ctx0" brushRef="#br0" timeOffset="99953">14089 7268 0,'-25'0'16,"50"0"46,0 0-62,0 0 16,-1 0-16,1 0 0,74 0 15,50-25 1,25 50 0,-25-25-1,-50 25 17,-49-25-17</inkml:trace>
  <inkml:trace contextRef="#ctx0" brushRef="#br0" timeOffset="103621">1836 8657 0,'0'-25'0,"0"0"16,0 0 0,0 1-1,24-1-15,-24-50 16,0-24 0,25 74-1,0 25 1,25 0-1,24 25 1,25 25 0,50 24 15,-25-24-15,-99-25-16,124-25 15,-125 0-15,51-25 16,49-50-1,-74 26 1,24-1 0,-49 25-16,24 1 15,-24 24 1,0 0-16,25 24 16,49 51-1,25 49 1,49-25-1,-24-74 1,-74-25 0,49-50-1,-75-24 17,-24 74-32,0-75 15,0 75-15,0-49 16,-1 24-1,1 25-15,25 0 16,-25 0-16,49 50 16,50-1-1,25 1 1,-25-50 0,-75 25-16,75-50 15,-49 25 1,-1-25-1,1 25 1,-1-25 0,125 0-1</inkml:trace>
  <inkml:trace contextRef="#ctx0" brushRef="#br0" timeOffset="136065">3175 9525 0,'0'-25'47,"0"0"-16,0 1-16,0-1 17,0 0-17,0 0-15,50-74 16,-1 25 0,1 24-1,-1-24 1,1 49 15,24 0-15,1 0-1,-1 25 1,1 0 0,-1 25-1,1-25 1,-26 25-1,-24-25 1,0 0-16,0 25 16,-1-25-16,1 24 15,0 1 1,25 0 0,-26 25-1,1-26 1,-25 1-1,0 0 1,0 0-16,25 0 16,0-1-1,0 26 1,-1-25 0,1 0-1,-25-1 1,25 1-1</inkml:trace>
  <inkml:trace contextRef="#ctx0" brushRef="#br0" timeOffset="143480.99">14263 9376 0,'-50'-25'15,"50"1"-15,-25 24 0,0-25 31,25 0-15,-24 25-16,-26-50 31,25 50-15,0 0 0,1-24-1,-76 24 1,76 0-16,-76 24 15,76-24-15,-26 25 16,0 25 0,-24 24-1,24-24 1,26-1 0,-1-24-16,0 25 15,25-25 1,0-1-16,-25 1 0,25 25 15,0-25 1,0 24 0,0-24-16,0 25 15,0-26-15,25 1 0,-25 25 16,25 24 0,24 1-1,26-1 1,24-24-1,0-25 1,-49-1-16,74-24 16,-75 0-16,51-24 15,-51 24-15,100-25 16,-124 0-16,49 0 16,-49 0-16,50-49 15,-51 49-15,1-74 16,-25-50-1,-49-25 1,-75-24 0</inkml:trace>
  <inkml:trace contextRef="#ctx0" brushRef="#br0" timeOffset="144180.99">14536 9426 0,'0'0'0,"-25"0"0,25-25 0,0 0 15,0 0 1,25-49 0,24 24-1,50-24 1,100-25 0,74-1-1,0 76 1,-1-1-1,-197 25-15,247 0 32,-247 0-32,73 25 15,76 49 1,-1 1 0,-74-1-1,-25 25 1,-99-99-16,49 99 15,-49-74-15,24 50 16,1-1 0,-25 0-1,0-49 1,-1 0 0,-24 0-1,25-25-15</inkml:trace>
  <inkml:trace contextRef="#ctx0" brushRef="#br0" timeOffset="154463">3820 10691 0,'0'0'16,"-25"0"-16,25 25 31,-25-25 0,25 24-31,0 1 16,25 25 0,25-75-1,-25-49 1,-1-1 0,-48 50-1,-1 25 1,0 25-1,0 0 1</inkml:trace>
  <inkml:trace contextRef="#ctx0" brushRef="#br0" timeOffset="29908.26">5879 9302 0,'0'0'0,"-25"0"16,50 0 93,0 25-93,49-25-16,-49 0 15,74 24-15,99-24 16,-24-24-1,-149 24-15,24 0 16,-24 0 15,0 0-31,0-25 16,0 25 0,-1 0-16,-48 0 31,-1 25-31,-50-25 15,51 0-15,-125 24 16,124-24-16,-49 0 16,-26 25-1,-24-25 1,75 25 0,24-25-1,25-25 1,25 25 15,0 0 16,-25-25-31,74 25-1</inkml:trace>
  <inkml:trace contextRef="#ctx0" brushRef="#br0" timeOffset="40990.25">7243 10443 0,'-25'0'16,"25"-25"-16,0 0 31,0 0 32,25 25-63,-25-24 15,25 24 1,-25-25-16,49-25 15,-24 50-15,25-49 16,-25 49 0,24-25-16,50-25 15,-24 25 17,-50 25-32,49 0 15,-49 0-15,49 0 16,1 0-1,24 0 1,-25 0 0,1 25-1,-26-25 1,1 25 0,-25 0-1,0 0 1,24-1-1,-49 1 1,25 0 0,0-25 15,-25 25-15,25-25-1,-25 25 1,24-1-1,-24 1 1,25-25 0,-50-25-1</inkml:trace>
  <inkml:trace contextRef="#ctx0" brushRef="#br0" timeOffset="44739.25">18653 10368 0,'0'25'78,"25"-25"-78,-25 25 16,25 0-1,0 0-15,-25-1 16,24 1 0,26 25-1,-25-25 1,0-1 0,-1-24-1,1 0 1,25 0-1,49-49 1,0-1 0,50-24 15,-124 49-31,124-25 16,-100 26-16,51-1 15,24-25 1,-75 25-1,-24 25 1,0-24 0,0 24-16</inkml:trace>
  <inkml:trace contextRef="#ctx0" brushRef="#br0" timeOffset="51256.25">10691 10864 0,'0'-24'47,"-25"24"-47,25-25 0,-50 0 16,26 0-1,-76 0 1,26 25 0,0 25-1,24 25 1,-24 24-1,-1 1 1,1 49 0,24-25-1,25 0 1,0 0 15,1 1-15,24-26-1,24-49-15,-24 24 16,0-24-16,50 25 16,-25-1-1,49 1 1,26 0 0,-1-50-1,25 24 1,0-24-1,-25 0 1,25-24 0,-25-26-1,0-24 17,1-1-17,-51-24 1,1-50-1,-50 0 1,-75 0 0,1 25-1,0 25 1,-26 50-16</inkml:trace>
  <inkml:trace contextRef="#ctx0" brushRef="#br0" timeOffset="57899.25">4341 12452 0,'0'-25'16,"25"25"62,-1 0-31,1 0-31,0 25-1,49-25 1,26 25 0,-26-25-1,-24 0 1,-1 0-1,1 0 1,-25 25 0,24-25-1,1 0 1,-25 0 0,0 0 15,-1 0-16,1 0 1,25 0 0,-25 0-1,24 0 1,-24 0 0,0 0-1,0 0 1,-1 0-1,26 0 1,0-25 0,-1 25-1,1 0 1,-25 0 0,-1 0 15,26 0-16,-25 0 1,24 0 0,-24 0-1,0 0 1,0 0 0,0 0-1,-1-25 1,1 25-1,0 0 17,-50 0 15</inkml:trace>
  <inkml:trace contextRef="#ctx0" brushRef="#br0" timeOffset="64153.25">8260 12650 0,'25'0'0,"-25"-24"63,0-1-48,0 0-15,0 0 16,25 0 15,-25 1-15,49-26-1,26 25 1,-26 50 0,-24-25-16,0 25 15,-25 0 1,25-25-1,-1 24 1,26-24 0,-25 25-1,0-25 1,24 0 0,-24 0 15,0 0-16,24 0 1,100-25 0,25 25-1,-100 0 1,-49-24 0,0 24-1,0-25 1,0 25-1,24 0 1,1 25 0,-1-25-1,1 0 1,0-25 0</inkml:trace>
  <inkml:trace contextRef="#ctx0" brushRef="#br0" timeOffset="65870.27">9922 12551 0,'0'-25'16,"-25"25"15,25-24-16,25 24-15,-25-25 16,0 0 0,25 0-1,24-49 1,1 49 0,0 0-1,24 50 16,-24 0-15,24 49 0,-24-24-1,-1-1 1,-24-49-16,0 0 16,0 0-16,24-24 15,-24-26 1,49-24-1,-49 49 1,0 0 0,0 50-1,24 24 1,1 1 0,24-25-1,1 0 16,-26-50-15,1-25 0,0 25-1,-26 1 1,-24-1-16,50 25 16,-25 0-1,-25 25-15,25-1 16,0-24-1,24 25 1,-24-25 0,0-25-16</inkml:trace>
  <inkml:trace contextRef="#ctx0" brushRef="#br0" timeOffset="76701.25">11906 12502 0,'0'24'16,"0"-48"-16,0 73 15,0-24 32,0 0-31</inkml:trace>
  <inkml:trace contextRef="#ctx0" brushRef="#br0" timeOffset="79284.27">11733 12154 0,'24'-25'0,"-48"50"0,24-50 16,0 50 46,0 0-46,0 0-16,0 0 16,0 0-16,24 24 15,-24 50 1,25-49-1,-25 24 17,0-24-17,0-25 1,0 0 0,0-1-1,25-24 1,-25 25 15,25-25-15,0 0 15,-25 25-31,49-25 16,1 25 15,-1-25-16,1 0-15,0 0 32,24 0-17,1 0 1,-1 0 0,-24-25-1,24 25 1,-24 0-1,-26 0-15,26 0 16,-25 0-16,0 0 16,24 0-1,1 0 1,-1 0 0,1 0-1,0 0 1,-1 0 15,26 0-15,-26 0-1,26 0 1,-26 0 0,26 0-1,-26 0 1,26 0-1,-1 0 1,-24 0 0,-1 0-1,1 0 1,0 0 0,-1 0-1,-24 0 1,25 0 15,-26 0-15,-24-25 46,25 25-62,-25-25 16,25 1-1,-25-1 1,0-50 0,0 26-1,-25-50 1,25 24 0,0 1-1,0-1 1,-25 1 15,25 24-15,0 1-1,-24-1 1,24 0 0,0 1-1,0-1 1,-25 50-16,25-25 15,0 1-15,0-1 16,0 0 0,0 0-1,0 0 17,-25 25 93,0 0-110,0 0 1,1 0-16,-1 0 0,0 25 15,-74-25 1,0 0 0,-25 0-1,24 0 1,1 0 0,25 25-1,-50-25 1,49 0-1,1 25 17,-1-25-17,51 0-15,-26 0 16,25 0-16,0 0 16,1 0-16,-26 0 15,25 0-15,-24 0 16,-26 0-1,1 0 1,-26 0 0,1 0-1,74 0-15,-24 0 16,24 0-16,-25 0 16,26 0-1,-26-25 1,25 50-1,0-25 17,1 0-17,-1 0 1,0 0 15,25 25-31,-25-25 16,25 24-1,-25-24 1,25 25 0,-24 0-1,24 0 17,24-25-17,-24 25-15,0-1 16,-24-24 15,24 25-15,0 0-1,0 0 1,0 0 0</inkml:trace>
  <inkml:trace contextRef="#ctx0" brushRef="#br0" timeOffset="80568.27">13171 12650 0,'0'0'0,"-25"0"15,25 25-15,25-25 31,0 25 1,0 0-17,-25 0-15,50-1 16,-26 26 0,1-25-16,25 24 15,-25-49 1,-1 25-16,76 25 15,-26-1 17,0-49-17,1 0 1,-50 0-16,24 25 16,-24-50-16,25 25 15,24 0 1,0 0-1,-24 0 1,24-24 0,1-1-1,-26 0 1,-24 25-16,0-25 16,0 25-1,0-49 1,0-1-1,-1 50-15,1-50 0,-25 26 16,25-1 0,0-25-1,0 1 1,-25 24-16,24-50 16,-24 51-16,0-1 15,25-25 1,0-24-16</inkml:trace>
  <inkml:trace contextRef="#ctx0" brushRef="#br0" timeOffset="84540.26">20489 12055 0,'0'0'0,"0"-25"15,0 50 48,24-25-47,1 25-1,0 0 1,0 74-1,49 0 1,-24-49 0,0-1-1,-50-24-15,74-25 16,-49 0 0,49-25-16,50-74 15,75-25 1,-1 25-1,25 24 1,-99 26 15,-99 24-31,50 0 16,-51 25-16,-24 25 31</inkml:trace>
  <inkml:trace contextRef="#ctx0" brushRef="#br0" timeOffset="90849.26">2877 13271 0,'0'0'16,"25"0"78,0 0-63,0 0-31,0 0 15,-1 0-15,1 24 0,99-24 32,-25 0-17,1 0 1,-1-24 0,-74 24-1,-1 0 1,-48 0 15</inkml:trace>
  <inkml:trace contextRef="#ctx0" brushRef="#br0" timeOffset="91333.27">4862 12898 0,'0'-24'62,"25"24"-62,-1 0 16,1 0-16,25 0 15,-25 0-15,99-25 16,-100 25-16,1-25 16,0 25-1,0 0 1,0 0-1,-1-25-15</inkml:trace>
  <inkml:trace contextRef="#ctx0" brushRef="#br0" timeOffset="92999.27">20737 13444 0,'0'0'0,"-25"0"16,50 0 31,-25 25-32,0 0-15,25-25 16,-1 74-16,1 25 15,25 25 17,-25-74-17,-25-25 1,24 0 0,-24-1-1,25-24 1,25-24-1,49-26 1,25-49 0,50 24-1,-50 1 1,49-25 0,-49 49-1,-99 25 1,0 25-1,0-24 1,0 24 15</inkml:trace>
  <inkml:trace contextRef="#ctx0" brushRef="#br0" timeOffset="99437.27">19521 14808 0,'0'0'16,"25"0"-16,-25-24 15,-25 24-15,0 0 110,50 0-63,-25-25-32,25 25 1,0 0-1,0 0 1,0 0-16,49 0 16,-49 0-16,124 0 15,-25 0 1,24 25 0,-123-25-16,74 0 15,-74 0-15,25 24 16,24-24-1,1 0 17,-1 0-17,-24 0 1,-1 0 0,1 0-1,-50-24-15,50 24 16,-26 0-16,1 0 15,0 0 1,25 0 0,-26 0-1,-48 0 63</inkml:trace>
  <inkml:trace contextRef="#ctx0" brushRef="#br0" timeOffset="101999.26">7392 14833 0,'0'-25'16,"0"1"-1,0-1 1,-25 25-16,25-25 15,-50 0 17,26 25-32,-1 0 15,-25 75 17,-24 73-17,24 1 1,25-124-16,1 124 15,24-124-15,24 49 16,26 1 0,24-26-1,26-24 1,73-50 0,26-99-1,-125 50 1,-49-1-1,-50 50-15,-49-49 16,49 49-16,-74-24 16,-1 24-1,51 50 1</inkml:trace>
  <inkml:trace contextRef="#ctx0" brushRef="#br0" timeOffset="102533.26">8458 14734 0,'0'0'0,"-24"0"15,-1 0 1,0 0 0,0 25-1,-24 24 1,-1 51-1,50-76-15,-25 51 16,25-50-16,0 123 16,50-48-1,24-1 1,100-25 0,49-98-1,-49-26 1,-1-99-1,-123 0 1,-124 50 0,-100-25-1,-49 99 17,74 75-32</inkml:trace>
  <inkml:trace contextRef="#ctx0" brushRef="#br0" timeOffset="103698.26">10864 14808 0,'-24'0'0,"24"-24"0,0-1 31,-25 25-15,25-25-16,-25 0 16,-25 0-1,1 25 1,24 25-1,-25 0-15,26 0 0,-51 49 16,1 50 0,24 0-1,25 75 17,75-100-17,24 0 1,75-49-1,0-50 1,49-75 0,-49-74-1,-124 25 1,-99 50 0,49 49-16,-99-49 15,99 49-15,-74 0 16,-25 25-1</inkml:trace>
  <inkml:trace contextRef="#ctx0" brushRef="#br0" timeOffset="104919.26">13742 14759 0,'0'-25'15,"-25"0"1,25 0 15,-25 1-31,25-1 16,-25 25-16,1-25 16,-26 0-1,0 50 1,26-25-16,-76 50 15,100-26-15,-124 76 32,75-26-32,24 25 15,25-74 1,0 99 0,25-99-16,24 74 15,75 25 1,75-49-1,-50-75 1,-1-75 0,-48-49-1,-76 25 1,-24 74-16,-24-99 16,-1 99-16,25 0 0,-124-74 15</inkml:trace>
  <inkml:trace contextRef="#ctx0" brushRef="#br0" timeOffset="114597.26">5804 16297 0,'0'-25'15,"25"25"1,0 0 0,0 0-1,0 0 1,-25-25-1,24 25 1,-24-25 15,25 25-31,0-25 16,49-49 0,-49 49-16,0 0 15,0 25-15,49 0 16,1-24-1,49 48 1,0 26 15,-100-50-31,51 25 0,-50 0 16,49-1-16,0-48 31,1-1-15,24-25-1,-49 1 1,-25-1 0,49 50-1,-24 0 1,49 74 0,0-24-1,25-25 1,-50-25-1,50-75 1,-49 1 0,-26-25-1,26 49 17,-50 75-17,49 25 1,-24-1-1,-25-24-15,24 25 16,-24-50-16,25 24 0</inkml:trace>
  <inkml:trace contextRef="#ctx0" brushRef="#br0" timeOffset="125079.26">9302 16173 0,'-25'0'31,"25"-25"-15,-25 25 0,25-25-16,0-25 15,0 26 1,25-1-1,0 25 1,24 0 0,26 49-1,-50-49-15,49 50 16,-49-25 0,74 0-1,-25-1-15,-49-24 16,50-24-1,-51 24-15,26-25 16,-25-25 0,49 1-1,-24-1 1,0 50 0,-1 0-1,1 50 1,49-1-1,-25-24 17,-49-25-17,99-50-15,-74 26 16,-25-1 0,-1-25-1,1 50 16,-25 25-15,50 25 0,-1-26-1,1 1 1,24-25 0,-24-25-1,0-49 1,-26 24-1,-24 26 1,25 48 31,-25 1-16,0 0 16</inkml:trace>
  <inkml:trace contextRef="#ctx0" brushRef="#br0" timeOffset="128044.26">14337 15453 0,'0'-24'32,"0"-1"-17,0 0 1,-25 25-16,25-25 15,0 0 1,-25 0 0,1 1-1,-51-1 1,50-25 0,-24 50-1,-50-25 1,49 50-1,-49 0 1,24 25 0,-24-1-1,25 26 1,24-1 0,25 50-1,25-25 16,25 25-15,25-49 0,-50-50-16,74 49 15,-49-49-15,74 49 16,25-49 0,124-99-1,-74-26 1,-149 76-16,74-76 15,-74 76-15,49-76 16,-99-24 0,-49-24-1,-75 23 17,50 76-17,-25 49-15</inkml:trace>
  <inkml:trace contextRef="#ctx0" brushRef="#br0" timeOffset="128544.26">15230 15602 0,'0'0'0,"25"0"16,-50 0-16,25 25 31,0 0-16,25 49 1,24 50 0,-24 0-1,50-25 1,-26-74 0,51-50-1,-1-49 1,25-25-1,-75 74-15,125-99 16,-124 99-16,74-49 16,-75 49-16,100-49 15,-99 49-15,24-25 16,25 1 0,-74 73-1</inkml:trace>
</inkml:ink>
</file>

<file path=ppt/ink/ink2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2-13T19:22:39.057"/>
    </inkml:context>
    <inkml:brush xml:id="br0">
      <inkml:brushProperty name="width" value="0.05292" units="cm"/>
      <inkml:brushProperty name="height" value="0.05292" units="cm"/>
      <inkml:brushProperty name="color" value="#0070C0"/>
    </inkml:brush>
  </inkml:definitions>
  <inkml:trace contextRef="#ctx0" brushRef="#br0">9227 1984 0,'0'-24'31,"-24"24"-31,24 24 63,0 1-32,-25-25-16,25 25-15,0 0 16,0 0-16,0 49 16,-25 25-1,50 0 17,-25-49-32,0 74 15,0-99-15,0 74 16,0-74-16,25 74 15,-25-74-15,0 0 16,0 0-16,0 24 16,0-24-1,24-25-15,-24 25 0,0 0 32,0-1-1,0 1 0,0 0-15,0 0-1,0 0 1,0-1 15,0 1-15,0 0 15,0 0 0,25-25-31,-25 25 32,25-25-32,0 0 15,0 0 1,24 0 15,1 24-31,-1-24 16,1 0-1,0 0 17,-1 0-17,26 0 1,-1 0-1,-24 25 1,24-25 0,-24 0-1,24 25 1,-24 0 0,-1-25-1,1 0 1,24 0-1,1 0 1,-50 0 0,24 0-1,1 0 17,-25-25-17,24 25 1,1 0-1,-25 0 1,-1 0 0,1 0-1,0 0 1,-25-25 15,25 25-15,-25-25-16,0 1 15,0-26 1,25 0 0,-25 1-1,0-26 17,0 1-17,0 0 1,0-1-1,-25 1 1,25-1 0,-25 1-1,25 24 1,0-24 0,0 24-1,0 1 1,0-1-1,0 25-15,0 0 16,0 1 0,0-1-1,-25 25 1,25-25 0,0 0 30,-25 25 1,1 0-31,24-25-16,-25 25 0,0 0 16,0 0-16,-49 0 15,-1-24 1,-49 24-1,25-25 1,0 25 0,-50-25-1,0 25 17,50 0-17,0-25 1,24 0-1,1 25 1,24-24 0,26 24-1,-26-25-15</inkml:trace>
  <inkml:trace contextRef="#ctx0" brushRef="#br0" timeOffset="8948.99">1215 4192 0,'0'0'15,"-24"0"-15,24-25 16,0 0 0,24 1 15,-24 48-15,0 1 30,0 0-14,0 0-32,0 49 15,25 1 1,-25 24 15,0-25-15,0-24-1,0-25-15,0-1 0</inkml:trace>
  <inkml:trace contextRef="#ctx0" brushRef="#br0" timeOffset="9498.99">1240 3820 0,'0'0'0,"-25"0"16,1 0 0,-1-25-1,-25 25 1,1 25-1,-26 0 1,26 74 0,-1 0-1,-24 25 1,74-99-16,-50 99 16,50-99-16,0 74 15,0 0 1,50 0-1,49-24 1,25-50 0,49-50-1,125-50 1,-149-24 15,-25-25-15,-124 99-16,25-99 15,-25 100-15,-75-100 16,-49-25 0,25 99-1,74 25-15,-148 1 16</inkml:trace>
  <inkml:trace contextRef="#ctx0" brushRef="#br0" timeOffset="10299">967 5904 0,'0'0'0,"0"-25"0,25 25 47,-25-25-47,25 0 15,25 0 1,24-24-1,-24 73 1,-26-24-16,26 75 16,-25-50-16,-25 0 15,25 74-15,-25 74 32,-50 1-17,25-100 1,25-49-16,-25 0 15,25 0-15,25-25 16,-25-25 0,50 0-1,24-24 1,1-26 0,-1 1-1,-24 49-15</inkml:trace>
  <inkml:trace contextRef="#ctx0" brushRef="#br0" timeOffset="10764.99">1339 5407 0,'0'0'0,"-24"-24"16,-1 24-16,0 0 15,-49 0 1,-50 49 0,24 26-1,1 49 1,25 49-1,24 1 1,50 24 0,75-24 15,-51-124-31,76 24 0,-76-49 16,26-25-16,74 49 15,174-73 1,-1-125-1,-73-74 1,-175-25 0,-98 99-1,24 99-15,-124-74 16,124 124-16,-198-74 16</inkml:trace>
  <inkml:trace contextRef="#ctx0" brushRef="#br0" timeOffset="-165331.75">14610 4961 0,'0'25'47,"25"-25"-16,0 0 1,-25 25-17,74-25-15,-49 0 0,49 24 16,25-24 0,1 0-1,-26 0 1,-49 0-1,-25-24 1,-50 24 0,-24 0-1,-50 0 1,49 0 0,51 0-1,-26 0 1,25 0-16,50 0 31,0 0-15,0 0-1,-1 0 1,51 0 0,-26 0-1,-24-25 1,0 25-1,-50 0 1,-24 0 0,24 0-1,-25 25 1,25-25 0</inkml:trace>
  <inkml:trace contextRef="#ctx0" brushRef="#br0" timeOffset="-153216.75">4118 5184 0,'-25'0'16,"25"-25"-16,0 1 31,-25 24-31,25-25 15,-25 25 1,0 0 0,1-25-1,-26 25 1,0 0 0,1 25-1,-1 24 16,1 1-15,-1 0 0,50-26-16,-50 76 15,25-76-15,25 26 16,-24 0 0,24 24-1,0 0 1,0-24-1,0-25-15,24 24 16,-24-24-16,25 0 16,25 0-1,24 0 1,1-25 0,-50 0-16,49 0 15,-49 0-15,49-25 16,-24 0 15,-25 0-31,-1-24 16,1 24-16,-25-50 15,0 26 1,0-75 0,-74-50-1</inkml:trace>
  <inkml:trace contextRef="#ctx0" brushRef="#br0" timeOffset="-150217.75">4713 4862 0,'0'0'0,"0"-25"0,-25 25 0,25-25 16,25 25 30,-25 25-14,-25-25-17,25 25 1,0 24 0,25 51-1,-25-76-15,0 100 16,0-99-16,0 74 15,0 50 1,0-74 0,0 49-1,25-50 1,-25 0 0,0-24-1,0-25 1,0 0 15,0 0-15,24-25 15,-24 24-15,25 1 15,0-25-16,0 0 1,0 0 0,49 0-1,1 0 1,24 0 0,0 0-1,25-25 16,0 1-15,25 24 0,-25 0-1,25 0 1,0 0 0,-25 0-1,0-25 1,-100 25-16,76 0 15,-76 0-15,51 0 16,24 0 0,-74 0-16,74 0 15,-74 0 1,49 0 0,1-25-16,-50 25 0,49 0 15,-49 0-15,49 0 16,-24 0 15,24 0-15,-49 0-1,0 25 1,0-25 0,-25-25 15,0 0-16,0 0 1,0-49 0,0-1-1,0-49 1,-25 25 0,25 74-16,0-74 15,0 74-15,-25-74 31,25 25-15,-25-1 0,0 26-1,25-1 1,-24 50 15,-1 0 32,0 0-48,0 0-15,25-25 16,-49 25-16,-26 0 16,50 0-16,-124 0 15,125 0 1,-51 0-16,26 0 15,-100 0 1,99 0-16,-99 0 16,1-24-1,-1-1 1,99 25-16,-99-25 16,100 0-16,-224 0 15</inkml:trace>
  <inkml:trace contextRef="#ctx0" brushRef="#br0" timeOffset="-136614.75">22572 3225 0,'0'0'16,"-25"0"-16,25-25 0,-24 25 0,-1 0 16,-25-25-1,-24 0 1,-1 25-1,-24 25 17,25 49-17,-50 1 1,25 74 0,24-50-1,26 0 1,24 0-1,25-74-15,0 50 16,0-51-16,25 51 16,24 24-1,26-25 1,49 1 0,0-26-1,-100-24-15,100 0 16,-74-25-16,49 25 15,50-50 17,-124 25-32,49-25 15,-49 25-15,74-74 16,25-25 0,-99 74-16,25-99 15,-25 99-15,-1-99 16,-24-50-1,-49-24 1,24 173-16,-74-99 16,74 99-16,-99-74 15,99 74-15,-99-24 16,25-1-16</inkml:trace>
  <inkml:trace contextRef="#ctx0" brushRef="#br0" timeOffset="-130736.73">8533 5879 0,'-50'-25'16,"25"25"-16,1 0 15,-1-25 1,0 25 0,0 0-1,0 0-15,1 25 16,-1-25-1,-50 50 1,51-26-16,-76 100 16,76-74-1,-26 0-15,-25 98 16,1 26 0,49-75-1,25 0 1,50 1-1,24-26 1,50 1 0,75-26-1,-26-24 1,-24-25 0,25-74-1,-100-26 1,-24-73-1,-75-51 17,-49 1-17,-1 124 1,50 74-16,-123-49 0</inkml:trace>
  <inkml:trace contextRef="#ctx0" brushRef="#br0" timeOffset="-129953.74">10244 5879 0,'0'-25'0,"0"0"15,-24 25 1,24-25-16,-25-24 15,-25 24 17,25 25-32,-24 0 0,24 25 15,-50-1 1,-49 26 0,-24 99-1,48 0 1,76-124-16,-26 148 15,50-148-15,0 124 16,25 0 0,49-25-1,75-25 1,99-25 0,25-74-1,-99-74 1,-26-25-1,-24-100 1,-124 26 0,-49-26 15,-75 26-15,25 123-1,-25 50-15</inkml:trace>
  <inkml:trace contextRef="#ctx0" brushRef="#br0" timeOffset="-122870.73">2853 7417 0,'0'-25'47,"0"50"-32,0-1 48,0 1-47,0 0-16,0 49 31,0-49-31,0 50 15,0-51-15,0 1 0,0 25 16,24-1 0,-24-24-1,25-25 48,-25 25-48,25-25 1,0 0 0,0 0-16,24 25 15,-24-25 1,49 0 0,1-25-1,24 25 1,-25 0-1,26 0 17,-76-25-32,1 25 0,0 0 0,0 0 15,0 0-15,49 0 32,-24 0-17,24 0 1,-24 0-1,-1 0 1,1 0 0,0 0-1,-1 0 1,1 0 0,-1-25-1,-24 25 1,0 0-1,0 0 1,-25-24 0,25 24-1,-25-50 17,24 25-17,-24-24 1,0-1-1,0 25 1,0 0 0,-24 1-1</inkml:trace>
  <inkml:trace contextRef="#ctx0" brushRef="#br0" timeOffset="-108256.74">19224 7615 0,'-25'0'391,"0"0"-375,0 0-1,25 25-15,-25-25 0,25 25 16,-24-1-1,24 26 1,24-25 0,1-25-1,0 0 1,25-25 0,-26 0-1,-48 0 1,24 1-1,-25-1 1,0 25 0,0 25-1,25 24 17,-25-24-17,25 0 1,25 0-1,0-25 1,25 0 0,-26-25-1,-24 0 1,-24 0 0,-1 0-1,0 25 1,25-24-1,-25 48 17,25 1-32,0 0 15</inkml:trace>
  <inkml:trace contextRef="#ctx0" brushRef="#br0" timeOffset="-107255.74">21034 7590 0,'0'0'16,"-24"0"31,24 25-16,-25-25-15,0 25-1,25 24 1,-25-49-16,25 25 15,0 0-15,25-25 16,-25 0 0,50 0-1,-26 0 1,26-25 0,-50 0-1,0-24 1,-25 49-1,-24 0 1,24 0 0,0 25-1</inkml:trace>
  <inkml:trace contextRef="#ctx0" brushRef="#br0" timeOffset="-105757.73">19273 7739 0,'0'25'94,"0"0"-78,0-1-1,0 1-15,0 0 16,0 0-16,0 49 16,25-24 15,-25-25-31,0 0 15,0-1-15,0 1 16,25-25 0,0 0-1,-1 0 1,1 0 0,0 25-16,25-25 15,-26 0-15,26 0 16,49 25-1,50 0 1,-25-25 0,-25 24-1,1-24 1,24 25 0,-50-25 15,50 0-16,-50 0 1,-24 25 0,0-25-1,24 25 1,-49-25 0,25 0-1,-26 0 1,1 0-16,25 0 15,-25 0 1,-1 0-16,26 0 16,-25 0-1,-25-25 1,49 25 0,-49-25-16,25 25 15,-25-25 1,25 1-1,0-26 1,-25 0 0,0 26-16,0-51 15,-25 75-15,25-50 16,0-24 0,0 0-1,0-1 1,-25 26-1,0 24 1,1 25 0</inkml:trace>
  <inkml:trace contextRef="#ctx0" brushRef="#br0" timeOffset="-105306.73">21134 7640 0,'0'0'0,"-25"0"16,0 0 15,0 0-15,0 25-1,1-25-15,-1 24 16,25 1-16,-50 25 15,50-25 1,0-1 0,50 1-1,-25-50 1,-1 1 0,-24-26-1,-24 25 1,-26 25-16</inkml:trace>
  <inkml:trace contextRef="#ctx0" brushRef="#br0" timeOffset="-101300.73">17587 7541 0,'0'-25'0,"-25"25"16,25-25 15,-25 25 0,50 0 0,0 0-15,-1 0 15,1 0-31,0 0 16,74 0 0,25 0-1,-25 0 1,-49 0-1,-75 0 48,25 25-47,-25-25-1,25 25 32,-24-1-31,24 1-1,0 0-15,0 0 0,-25 24 16,0 26 0,25 24-1,-25-25 1,25-49-16,0 0 15,0 25-15</inkml:trace>
  <inkml:trace contextRef="#ctx0" brushRef="#br0" timeOffset="-100740.73">16793 7739 0,'0'25'47,"25"-25"0,-1 0-32,1 0-15,0 0 16,0 25-1,0-25-15,49 0 16,25-25 0,-74 25-1,0-25-15</inkml:trace>
  <inkml:trace contextRef="#ctx0" brushRef="#br0" timeOffset="-100457.74">16917 7541 0,'0'0'0,"0"-25"16,-25 25-1,25 25 1,0-1 15,0 1-31,25 25 16,-25 24-1,0 25 1,25-24 0,-25-1-1</inkml:trace>
  <inkml:trace contextRef="#ctx0" brushRef="#br0" timeOffset="-100107.73">16297 7565 0,'0'0'0,"24"-24"16,-48 24 0,24 24-1,0 1 16,0 0-15,0 25 0,0-26-16,24 76 15,-24-76-15,0 51 16,50 49-16</inkml:trace>
  <inkml:trace contextRef="#ctx0" brushRef="#br0" timeOffset="-99589.73">15304 8334 0,'0'-24'16,"0"48"-16,25-24 62,0 0-46,0 0 0,0 0-1,24 0 1,26 0 0,-50 25-16</inkml:trace>
  <inkml:trace contextRef="#ctx0" brushRef="#br0" timeOffset="-99357.74">15304 8582 0,'0'0'0,"-24"0"0,48 0 15,1 0 16,0 0-15,0-24 0,49 48 15,-49-24-31,124 25 0</inkml:trace>
  <inkml:trace contextRef="#ctx0" brushRef="#br0" timeOffset="-98586.73">16346 8458 0,'-25'0'0,"25"-24"15,-24 24 17,-1 0-1,0 24-16,0 1 1,0 0-16,1 0 16,-1 24-1,25 1 17,0-25-32,49 24 15,26-49 16,-1 0-15,50 0 0,-74-49-1,-50-1 1,0 25-16,-25 1 16,25-1-16,-49 0 15,-1 0 1,25 25-16,-49-25 15,49 25-15,-25-24 16,-24-1 0,24-25-1,25 1 1,50-26 0,0 26-1,25 24 16,-1 0-15,-24 50 0,25 0-1,-26 74 1,1-50 0,-25 125-1</inkml:trace>
  <inkml:trace contextRef="#ctx0" brushRef="#br0" timeOffset="-97757.73">14163 8136 0,'-24'-25'16,"24"0"-16,0 1 16,-25 24-1,25 24 48,0 1-63,0 74 15,0 25 1,25-24 0,-25-51-1,24-24 1,1-50 0,-25 0-1,0 1-15,0-26 31,0 25-31,25-24 16,-25-1 0,0 25-1,25 50 17,0-25-32,-25 25 15,24 49 1,1 1-1,-25-1 1,0 0 0,0-49-1</inkml:trace>
  <inkml:trace contextRef="#ctx0" brushRef="#br0" timeOffset="-97341.73">14560 7937 0,'0'25'31,"0"0"-31,-24 0 16,24 0-16,-25 24 15,-25 100 17,50-99-32,-25 99 15,25-100 16,0 50-15,25-24 0,50-26-1,-26-24 1,26 0 0,24-25-16</inkml:trace>
  <inkml:trace contextRef="#ctx0" brushRef="#br0" timeOffset="-97024.73">14660 8111 0,'0'-25'16,"24"25"15,1 0 0,0 0-31,25 0 31,-1-24-31,26 24 16,-1 0 0</inkml:trace>
  <inkml:trace contextRef="#ctx0" brushRef="#br0" timeOffset="-96774.73">14833 8111 0,'0'25'47,"0"0"-32,25 0 1,-25-1-16,25 26 15,0 49 1,-1-24 0</inkml:trace>
  <inkml:trace contextRef="#ctx0" brushRef="#br0" timeOffset="-96441.74">14982 7764 0,'0'25'46,"25"-25"-46,-25 24 16,25-24-16,24 50 16,-49-25-16,75 49 15,-51-49-15,26 74 32,-25-74-32,-25 25 0,0-25 15,0 74-15,-75 174 16</inkml:trace>
  <inkml:trace contextRef="#ctx0" brushRef="#br0" timeOffset="-86759.73">3274 9575 0,'25'0'0,"-50"0"0,25 0 0,25 0 16,0 0-1,24-25 16,26 0-15,-1 0 0,50 25-1,-24 0 1,-76 0-16,76 0 16,-76 0-16,51 25 15,24-25 1,25 25-1,0 0 1,-25-25 0,0 0-1,25-25 1,-24 25 0,24 25-1,25-1 1,-25 1 15,-25-25-15,74 0-1,-123 0-15,49 0 16,-74 0-16,74-25 16,-24 1-1,-51 24-15,26-25 16,-25 25-16,0 0 15,0 0-15,99 0 16,-25 25 0,0-25-1,50 0 1,-50 0 0,-74 0-1,74 0 1,-74-25-16,0 25 0,24 0 15,-24 0 1,25 0 0,49 0-1,25 25 1,50-1 0,-26-24-1,-48 0 1,-26 0-1,25-49 1,-49 24 0,-1 25-1,26 0 1,-1 25 0,-49 0-16,74-1 15,-74-24 1,50 25-16,73-25 31,-24-25-15,-49 25-1,-50-24 1,74-1 0,-50 25-1,51 25 1,24-25-1,99 0 1,-124 24 0,149-24-1</inkml:trace>
  <inkml:trace contextRef="#ctx0" brushRef="#br0" timeOffset="-85759.74">9500 8359 0,'0'-25'0,"0"50"0,-25-50 32,25 50 15,0 0-32,0 0-15,25 0 0,-25 74 16,0-50-16,0 75 15,0-99 1,25 124 0,0 50-1,0-75 1,24 24 0,-24-48-1,0-1 1,0-25-1,-25-24 1,0-25 0,0-1-1</inkml:trace>
  <inkml:trace contextRef="#ctx0" brushRef="#br0" timeOffset="-84559.72">9401 8210 0,'0'0'0,"0"-24"31,0-1 1,25 25-32,0 0 15,-1 0 1,125 0 0,25 0-1,-125 0-15,175 0 16,-150 0-16,125 0 15,49 25 1,-100-25 0,1-25-1,-25 25 1,-74 0 0,-25-25-1,-25 50 16,-25-25 1,25 25 30,0-1-31,0 1-31,0 0 16,0 0-16,0 49 16,0 75-1,25 49 1,-1 1 0,1-75-1,-25-99-15,25 99 16,-25-99-1,25 74-15,0 0 32,-25-25-17,25-24 1,-25-25 0,0 0-1,24-1 1,-24 26-1,0-25 1,0 0 15,0-1-15,-24-24 15,-1 0 0,0 0-31,-50 25 0,51-25 16,-1 0-16,-74 0 16,49 0-16,-74 25 15,74-25-15,-148 0 16,148 0-16,-123 0 16,123 0-16,-123 0 15,148 0-15,-25 0 0,-24 25 16,-100-50-1</inkml:trace>
  <inkml:trace contextRef="#ctx0" brushRef="#br0" timeOffset="-81618.73">18008 9500 0,'25'0'63,"-25"-25"-47,25 25-16,99 0 15,25-24 16,-1 24-15,-48 0-16,-1 0 31,-74 0-15</inkml:trace>
  <inkml:trace contextRef="#ctx0" brushRef="#br0" timeOffset="-78326.74">992 11534 0,'0'0'16,"-25"0"-1,25-25 1,0 50-16,0 0 31,0 0-15,25 49-1,-25 25 1,0 25 0,0-24-1,0-26-15</inkml:trace>
  <inkml:trace contextRef="#ctx0" brushRef="#br0" timeOffset="-77860.74">967 11137 0,'-24'0'16,"48"0"-16,-73 25 16,49 0-1,-50 25 1,1 74 0,-1 99-1,25-50 1,0 1-1,50 0 1,25-1 0,49-49-1,99-74 1,-148-50-16,198-74 16,-198 49-16,148-124 15,50-99 1,-149 0 15,-173 49-15,-50 75-1,-174 25 1,100 124-16</inkml:trace>
  <inkml:trace contextRef="#ctx0" brushRef="#br0" timeOffset="-58963.73">22423 3522 0,'0'0'0,"-24"0"47,24 25-16,0 0 0,0 0-15,0 24-1,0 51 1,0-1 0,0-25-1,0 1 1,0-51 0,24 1-1,-24-50 1,0 1-1,25-26 1,0-49 0,-25 0-1,0 74 1,0-50 0,0 50-16,0-24 15,0 24 1,0 50 15,0 0-15,0-1-16,0 76 15,0-26 1,25 1 0,0-26-16</inkml:trace>
  <inkml:trace contextRef="#ctx0" brushRef="#br0" timeOffset="-58272.74">22622 2580 0,'-25'0'16,"50"0"31,-25 24-47,0 1 15,25-25 1,-25 25-16,24 25 16,26 24-1,-25-24 1,0-1 0,0-24-1,-1-25 1,26 0-1,24-25 1,1 1 0,148-76 15,-99 26-15,-25 24-1,-24 25 1,-51 1-1,-24 48 1,-24 1 0</inkml:trace>
  <inkml:trace contextRef="#ctx0" brushRef="#br0" timeOffset="-52897.73">11385 11534 0,'0'25'78,"25"0"-46,-25 0-17,0-1-15,25 26 16,0 0-1,0-1 1,24-24 0,-24 0-1,0-50 1,24 0 15,51-49-15,-51 24-16,50-24 15,1 24 1,-76 50-16,125-49 16</inkml:trace>
  <inkml:trace contextRef="#ctx0" brushRef="#br0" timeOffset="-50657.73">8086 12799 0,'0'-25'15,"25"25"48,-25 25-32,25 0 0,-25 0-31,25 0 16,24 24-1,-24-24 1,0 0 0,0 0 15,0-25-15,-1 0-1,-24-25 1,50 0-1,49-74 1,0 24 0,50-24-1,-25 25 1,-99 74-16,49-50 16,-49 25-16,0 25 15,-25 25 32,25-25-31</inkml:trace>
  <inkml:trace contextRef="#ctx0" brushRef="#br0" timeOffset="-48231.73">1116 13767 0,'-25'0'31,"25"-25"-15,-24 25-1,24-25 17,24 25-32,26-50 15,49 1 1,0 74-1,-49 49 1,-25 50 0,-50 25-1,-25 24 1,26-123 15,-1-25-15,25 0-1,0-1 1,25-48 0,-1-1-16,76-25 15,-76 25-15,26-24 16,-25 24-16,99-74 16</inkml:trace>
  <inkml:trace contextRef="#ctx0" brushRef="#br0" timeOffset="-47814.73">1240 13072 0,'-49'-25'16,"98"50"-16,-123-50 0,49 50 15,0-25-15,-49 25 16,49-25-16,0 0 0,-49 74 16,49-49-16,-25 74 15,50-74-15,-24 25 0,-26 223 16,25-25 0,50 49-1,49-98 1,75-75-1,124-75 1,-25-73 0,149-175-1,-199 1 1,-74-1 0,-148-24 15,-299 0-31</inkml:trace>
  <inkml:trace contextRef="#ctx0" brushRef="#br0" timeOffset="-46847.73">8756 13345 0,'-25'-25'0,"50"50"0,-50-75 16,0 50-16,1-24 16,-26-1-1,-49 0 1,0 25 15,-1 25-15,1 49-1,-25 50 1,25 50 0,49-25-1,100 49 1,74-49 0,50-75-1,123-49 1,-49-75-1,0-123 1,-173-26 0,-75 150-16,-99-100 15,-75 25 1,-223 99 15</inkml:trace>
  <inkml:trace contextRef="#ctx0" brushRef="#br0" timeOffset="-46331.73">10294 13146 0,'0'0'0,"-25"0"0,25-24 15,-25 48 1,1-24-1,-51 50 1,-24 25 0,0 73-1,49 1 1,25 50 0,124-51-1,50-48 1,149-51-1,-50-98 1,-198 24-16,148-99 16,-148 99-16,-1-124 15,-98 0 1,24 125 0,-124-76-16,99 76 15,-297-51-15</inkml:trace>
  <inkml:trace contextRef="#ctx0" brushRef="#br0" timeOffset="-33249.73">2580 14734 0,'0'-25'15,"0"0"17,0 1-1,-25 24-15,25 24 30,0 1-46,0 0 16,0 99 0,0-74-16,0 74 15,0-75-15,25 100 16,-1-25 0,1 0-1,-25-99-15,25 74 16,-25-74-16,0 49 15,25-24 1,-25 0 0,0-1-1,0-24 1,0 0 0,25 0 15,-25-1-16,25-24 1,-25 25 0,24-25-1,1 0 1,25 0 0,-1 0-1,26 0 1,24 0-1,0 0 1,-24 25 0,-51-25-16,51 0 15,-50 0-15,49 25 16,25-25 0,-74 0-16,49 0 31,-49 0-31,0 25 15,50-25 1,-26 24 0,1-24-1,-25 0-15,24 0 16,-24 0-16,49 0 16,50 0-1,25 0 1,0 0-1,49 0 1,-24 0 0,25 25-1,-1-25 1,-74 0 0,74 25-1,1-25 16,-50-25-15,24 25 0,1 0-1,-25-25 1,24 25 0,-24 0-1,25 0 1,0 0-1,-50-24 1,-75 24-16,100 0 16,-124-25-1,49 25-15,50 0 16,0-25 0,25 25 15,-124 0-31,99-25 15,-99 25-15,24 0 16,75-25 0,-24 1-1,24 24 1,-25-25 0,0 25-1,-74 0-15,74 0 16,-74 0-16,74-25 15,0 25 1,-24 0 0,-26 0-1,-24-25 1,0 25 0,0-25-1,0 1 16,-1-1-15,1 0 0,0 25-1,0-25 1,0 0 0,-25 1-1,0-1 1,0 0-1,0 0 1,0-49 0,0 24-1,-25-49 1,0 24 0,-25-24-1,26 0 16,-1 25-15,0-1 0,25 26-1,-25 24 1,25 0-16,-25 25 94,1 0-79,-1 0 1,0 0-16,25-25 0,-99 25 16,-25 0-1,-75 0 16,26 25-15,24-25 0,-74 25-1,-26 0 1,1-1 0,50-24-1,173 25-15,-173-25 16,148 0-16,-123 25 15,-76 0 1,76-25 0,123 0-16,-123 25 15,123-25-15,-124 0 16,-24 24 0,-50 1 15,49 0-16,26-25 1,-1 25 0,25-25-1,100 0-15,-100 25 16,124-25-16,-25 0 0,-123 24 16,-26 1-1,51-25 1,-26 0-1,0 0 1,25 0 0,125 0-16,-175 0 15,150 0-15,-75 0 16,-25 0 0,0-25-1,0 25 16,50-24-15,74 24-16,-74-25 16,74 25-16,-49 0 15,24 0 1</inkml:trace>
  <inkml:trace contextRef="#ctx0" brushRef="#br0" timeOffset="-31733.74">2406 14883 0,'25'0'31,"-25"-25"-15,25 25-1,-1 0-15,1 0 16,0 0-16,49 0 16,100 0-1,-149 0-15,198 25 16,-148-25-16,98 0 15,199-25 1,0-25 0,25 1-1,-124 49 1,25 0 0,-75 25-1,0-1 16,-49-24-15,49 0 0,-49 0-1,-1 0 1,-49 0 0,50-24-1,24 24 1,-24-25-1,-124 25-15,99-25 16,-100 25-16,1 0 0,49-25 16,75 25-1,-1 0 1,-24 0 0,25 0-1,-25 0 16,-125 0-31,76 0 16,-76-25-16,1 25 0,25 0 16,49-24-1,-49 24 1,49-25 0</inkml:trace>
  <inkml:trace contextRef="#ctx0" brushRef="#br0" timeOffset="-30333.73">4961 14833 0,'0'0'0,"0"-25"0,-25 25 16,25-24-16,0-1 15,-25 25 1,-24-50-1,-1 1 1,-24 49 0,-1 0-1,-49 74 1,99-49 0,-74 74-1,74-74-15,1 24 0,-26 51 16,25-51-16,0-24 0,1 74 15,24-49-15,0 74 16,24-25 0,51 0-1,49-24 1,49-1 0,76-49-1,-76-50 1,50-74-1,-99-50 1,-99 0 0,-74 0-1,-75-24 1,0 74 0,-25 99-1</inkml:trace>
  <inkml:trace contextRef="#ctx0" brushRef="#br0" timeOffset="-28133.74">5655 15553 0,'-24'0'15,"-1"0"32,25 24-47,25 1 47,-25 0-47,0 0 16,0 0-16,0 24 15,24 26 1,-24-1 0,0-24-1,25-26 16,0-24 32,0 0-47,0-24-16,-1 24 15,1 0-15,25 0 16,24-25-1,26 25 1,-26-25 0,-49 25-16,49 0 15,-49 0-15,25 0 16,24 0 0,0 0-1,26 0 16,-26 0-15,0 0 0,-24 0-1,24-25 1,1 25 0,-1 0-1,-24 0 1,24-25-1,-24 25 1,24 0 0,-49 0-1,0 0 1,25 0 0,-26 0-1,-24-24 48,0-1-48,0 0-15,0 0 16,0 0 0,0-24-1,0-1 1,0 1-1,0 24 1,0 0 0,-24 50-1</inkml:trace>
  <inkml:trace contextRef="#ctx0" brushRef="#br0" timeOffset="-26196.73">6474 15751 0,'-25'0'15,"25"25"48,0 0-47,0-1-16,0 1 0,0 25 15,25 99 1,0 24-1,0-49 1,-1 0 0,1-49-1,-25-26 1,25-49 0,-25-24-1,25 24 32,-25 24 31,25-24-78,-1 0 16,1 0-1,25 0 1,-1 0 0,51 0-1,-26 0 1,-24 25 0,-1-50-1,-24 25 1,0 0 15,0 0-15,-25-24-1,0 48 32,25-24-47,-25-24 16</inkml:trace>
  <inkml:trace contextRef="#ctx0" brushRef="#br0" timeOffset="-25137.73">8533 15528 0,'0'0'0,"-25"0"32,25-25-17,0 50 16,0 0-15,0-1-16,0 26 16,0 49-1,25 50 1,0 25 0,24-50-1,1 0 16,-25-25-15,-1-74 0,1 24-1,-25-24 1,0 0 0,0 0 30,-25-25-14,25 25-32,-49-1 15,-1 1 1,1-25 0,-51 25-1,26-25 1,49 0-1,-49 0-15,49 0 16,-49-25 0,-1 25-1,-24 0 1,24 0 0,1 0-1,24 25 1,26-25-16,-26 25 15,25-25 1,0 25 0,1-25-1</inkml:trace>
  <inkml:trace contextRef="#ctx0" brushRef="#br0" timeOffset="-23567.73">6672 16892 0,'0'0'16,"-24"0"15,24-25-15,-25 25-1,0 0 1,25 25-16,-50 25 16,26-1-1,24-24 1,0 49-1,49-24 17,1-25-17,24 0 1,1-1 0,-51 1-16,26-25 15,-25 25-15,0-25 0,0 25 16,-1 0-1,1-1 1,-25 1 0,-25 0-1,-24 25 1,-26-1 0,-24-49-1,-50-74 1</inkml:trace>
  <inkml:trace contextRef="#ctx0" brushRef="#br0" timeOffset="-23334.73">6548 16793 0,'0'25'16,"0"-50"15,25 25-31,0 0 16,0 0-16,74-25 16,174 25-1</inkml:trace>
  <inkml:trace contextRef="#ctx0" brushRef="#br0" timeOffset="-22951.73">7516 17214 0,'0'0'15,"-25"0"-15,25-24 16,25 24 31,-25-25-32,49 25 1,26-50 0,-1 50-1,75-49-15</inkml:trace>
  <inkml:trace contextRef="#ctx0" brushRef="#br0" timeOffset="-22701.73">7714 16842 0,'0'0'0,"-25"0"0,25-24 0,-24 24 31,24 24-31,0 1 32,0 25-17,24 49 1,1 25 0,50 0-1,-1 50-15</inkml:trace>
  <inkml:trace contextRef="#ctx0" brushRef="#br0" timeOffset="-22251.74">8285 16867 0,'0'0'0,"0"-25"16,-25 25-1,0 0 17,50 0-17,0-24 1,49 24-1,1-25 1,-1 0 0,25 25-1,-74 25 1,-25 0 0,0 49-1,-25 0 1,0 50-1,1 0 17,-1 50-17,0 49-15</inkml:trace>
  <inkml:trace contextRef="#ctx0" brushRef="#br0" timeOffset="-21567.73">5606 17190 0,'0'0'15,"-25"0"-15,25-25 16,-25 0 0,0 25-1,50 0 16,0 0-15,-25-25 0,99 0-1,50 1 1,-25-1 0,-99 0-16,74 0 15,-74 25 1</inkml:trace>
  <inkml:trace contextRef="#ctx0" brushRef="#br0" timeOffset="-21283.73">5755 16818 0,'0'0'0,"0"-25"0,-25 25 16,25 25 31,0-1-31,0 1-16,25 74 15,-25-74-15,0 99 16,24-99-1,-24 74-15,0 100 16</inkml:trace>
  <inkml:trace contextRef="#ctx0" brushRef="#br0" timeOffset="-20967.73">4787 16545 0,'0'0'0,"-25"25"0,25-1 16,-24-24-16,24 50 15,0 24 17,24 50-17,1-24 1,0-76-16,0 76 16,-25-76-16,50 200 15</inkml:trace>
  <inkml:trace contextRef="#ctx0" brushRef="#br0" timeOffset="-20251.75">9426 16966 0,'0'0'0,"0"-24"16,0-1 15,25 25 0,-1 0-15,1 0-16,50-25 15,24 25 17,0-25-17,-25 75-15</inkml:trace>
  <inkml:trace contextRef="#ctx0" brushRef="#br0" timeOffset="-20051.75">9401 17190 0,'0'0'0,"25"0"0,0 0 63,-25-25-63,24 25 0,26-25 15,74-25 1,25-24-1</inkml:trace>
  <inkml:trace contextRef="#ctx0" brushRef="#br0" timeOffset="-19701.73">9624 16545 0,'0'0'16,"-25"0"0,25 25-1,25-25 1,-25 24-16,75 1 16,24 25-1,74-1 1,-24 1-1,-74 0 17,-50-1-17,-75 26 1,-24 24 0,-1 0-1,-24 25-15</inkml:trace>
  <inkml:trace contextRef="#ctx0" brushRef="#br0" timeOffset="-9836.75">10740 16371 0,'0'0'0,"0"25"140,0 25-140,0-26 0,0 1 16,0 25-16,0 99 16,25 49-1,0-99 1,0-49 0,-25 24-1</inkml:trace>
  <inkml:trace contextRef="#ctx0" brushRef="#br0" timeOffset="-9002.75">11212 16495 0,'-50'0'16,"50"-25"15,-25 25 0,0-24-31,50-51 16,0 75-16,-25-25 0,25-24 16,49-26-1,1 75 1,-26 50 0,-24 24-1,-25 50 1,-25 0-1,-24 0 17,-1-74-17,25-25 1,1-25 0,24-25-1,24 0 1,26-49-1,-25 74-15,49-25 16,-49 25-16,0 0 16,74 25-1,-25 24 1,-24 26 0,-50 24-1,-50-49 1,-24 24-1,0-24 1,-1-1 15,-24-49-31</inkml:trace>
  <inkml:trace contextRef="#ctx0" brushRef="#br0" timeOffset="-7269.73">12154 16669 0,'0'0'0,"0"-25"31,25 25 1,0 0-32,25-25 15,49-24 1,50-1-1,-50 25 17,-74 50-32</inkml:trace>
  <inkml:trace contextRef="#ctx0" brushRef="#br0" timeOffset="-7068.73">12353 16818 0,'0'0'0,"25"0"47,-25-25-31,24 25-16,1 0 0,25-25 15,148-49 1</inkml:trace>
  <inkml:trace contextRef="#ctx0" brushRef="#br0" timeOffset="-6703.73">12502 16222 0,'0'0'0,"0"25"16,-25-25-1,50 25 1,24 0 0,50 49-1,50-24 1,25-1-1,-75 1 17,-74 0-17,-50 24 1,-74 50 0,0 0-1,-1 0-15</inkml:trace>
  <inkml:trace contextRef="#ctx0" brushRef="#br0" timeOffset="-6137.73">13345 16222 0,'0'-25'16,"25"25"15,0 25 0,24 25-15,50 49-1,-74-24 1,-25 24 0,0-74-1,0-50 16,-25 0-31,50-74 32,-25 74-32,0-50 15,0 26-15,25 24 0,0-49 16,24-1 0,1 26-1,0 73 1,-1 100-1,-24-24 1,0 49 0,0-1-1</inkml:trace>
  <inkml:trace contextRef="#ctx0" brushRef="#br0" timeOffset="-5737.73">14312 15602 0,'-25'0'16,"1"25"-1,-1 0 1,0 0-16,0-25 0,0 49 16,-24 75-1,-1 50 1,25-1 0,50-49-1,-25-74-15,25 49 16,-25-74-16,74 99 15,26-49 17,49-26-17,-1-49 1,-98 0-16,198-74 0</inkml:trace>
  <inkml:trace contextRef="#ctx0" brushRef="#br0" timeOffset="-5420.73">14709 15900 0,'0'-25'0,"0"50"0,-25-50 16,25 0-16,25 0 16,0 1 15,74-26-15,0 25-1,25 0 1,25-24-1,-25 24-15</inkml:trace>
  <inkml:trace contextRef="#ctx0" brushRef="#br0" timeOffset="-5153.74">14982 15701 0,'-25'0'16,"25"25"15,25-25-15,0 50 0,-25-25-16,49 24 15,-49 1-15,75 49 16,-26 75-1,-49-150-15,25 51 16,-25-50-16,25 49 16</inkml:trace>
  <inkml:trace contextRef="#ctx0" brushRef="#br0" timeOffset="-4804.73">15478 15379 0,'25'0'16,"0"25"-1,0-25 1,-1 25-16,51 24 16,-50-49-16,123 124 15,-123-74-15,50 49 16,24 50 0,-25 74-1,-74 0 1,-99 75-1</inkml:trace>
  <inkml:trace contextRef="#ctx0" brushRef="#br0" timeOffset="-170168.47">10368 15056 0,'-24'-24'15,"-1"24"1,25 24 0,-25-24-16,0 25 15,25 0-15,-25 49 16,1-49 0,-1 124-1,-25 0 1,-24 74-1,-26 75 1</inkml:trace>
  <inkml:trace contextRef="#ctx0" brushRef="#br0" timeOffset="-169868.47">9922 15205 0,'0'0'16,"-25"0"-16,25-25 0,0 50 63,25 0-48,0 0-15,-1 24 16,101 76-1,-26-1 1,25 0 0,-50-50-1,-24 75 1</inkml:trace>
  <inkml:trace contextRef="#ctx0" brushRef="#br0" timeOffset="-169636.46">9847 15652 0,'0'-25'31,"25"25"-15,0 0-16,0 0 15,74-50 1,75 1 0,123-100-16</inkml:trace>
</inkml:ink>
</file>

<file path=ppt/ink/ink2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2-13T19:30:02.605"/>
    </inkml:context>
    <inkml:brush xml:id="br0">
      <inkml:brushProperty name="width" value="0.05292" units="cm"/>
      <inkml:brushProperty name="height" value="0.05292" units="cm"/>
      <inkml:brushProperty name="color" value="#0070C0"/>
    </inkml:brush>
  </inkml:definitions>
  <inkml:trace contextRef="#ctx0" brushRef="#br0">5631 2679 0,'-25'0'15,"25"-25"1,-25 25 0,25 25 62,25-25-31,0 0-32,-1 0 1,1 0 0,0 0-16,99 0 15,-25 0 1,-74 0-16,50 0 15,-51 0-15,26-25 16,-25 25 0,-25-25 62,-25 25-78</inkml:trace>
  <inkml:trace contextRef="#ctx0" brushRef="#br0" timeOffset="1038">7813 2753 0,'0'0'0,"-24"0"15,24-24-15,24 24 16,1 0 0,99 0 15,100 0-16,-100 24 1,-50 1-16,75-25 16,-75 25-16,174 0 15,25-25 1,25 25 0,-249-25-16,175 0 15,-150 0 1,-24 0-1,347-25-15,-199 0 16,-24 25 0,-26 0-1,-24 0 17,-99 0-32,25 0 15,-25 0-15,-1 0 16,-24 25-1,25-25 1</inkml:trace>
  <inkml:trace contextRef="#ctx0" brushRef="#br0" timeOffset="3909">14982 1637 0,'-25'0'0,"50"0"47,-50 25-16,25 0-16,0 0-15,0-1 16,0 51 0,0 74-1,0-125-15,0 125 16,0-124-16,0 0 16,0 49-16,0 50 15,0 0 1,25-49-1,-25-1 1,0-24 0,0-25-1,0-1 1,0 1 0,0 0-16,0 0 15,0 0 1,0-1 15,0 1-15,0 0-16,25 0 31,0-25-15,-25 25-16,49-25 15,1 0 1,-1 0-1,51 0 1,-1 0 0,25 0-1,0 24 17,-50-24-17,26 0 1,-1-24-1,-25 24 1,1 0 0,49 0-1,-75 0 1,26 0 0,-51 0-16,51 0 15,-50 0-15,24 0 16,1 0-1,0 0 1,-26 0-16,1 0 31,0 0-15,-25-25-16,25 25 16,0-25 15,-1 25-16,1-50 1,-25 26 0,0-26-1,0 0 1,0-24 0,-25-25-1,1-1 1,-26 26-1,25-25 1,25 74-16,-49-25 16,49 26-16,-25-26 15,0-24 17,0 49-17,25-25 1,-25 1-1,25-1 1,0 0 0,0 1-1,0 24 1,0 0 0,0 0-16,0 1 15,0-1 1,-24 25-1,24-25-15,0 0 32,-25 25-1,0 0-15,25-25-16,-50 25 31,-24 0-16,-1-25 1,-24 25 0,-25 0-1,25-24 1,-50 24 0,25-25-1,0 25 1,50 0-1,-1 0-15</inkml:trace>
  <inkml:trace contextRef="#ctx0" brushRef="#br0" timeOffset="159372">15528 2952 0,'0'25'31,"-25"-25"0,50 0 329,-25 24-345,0 1-15,25-25 16,24 75 0,1-1-1,-25-24 1,-25-26-1,24 1-15,1 25 16,-25-25-16,0-1 16,25 1-1,-25 0 1,25-25 0,-25 25-1,0 0 1,25-1-1,-25 1 17,0 0 30,24-25-46,-24 25 15,0 0 0,25-1 1,-25 1 14,0 0 1</inkml:trace>
  <inkml:trace contextRef="#ctx0" brushRef="#br0" timeOffset="161772">15379 3969 0,'-25'0'16,"25"-25"15,0 0 0,0 50 0,25-25 16,-25 25-47,0 0 16,25-1 0,49 51-1,-24-26 1,-1 26-1,-24-26 1,0-24 0,0 0-1,0 0 1,-1-25 15,1 0 32,-25-25-63,25 0 31,-25 0-15,25-24-1,0 49-15,-1-75 16,-24 51-16,0-26 15,25-24 1,-25 49 0,0-25-1,0 25 1,0 1-16,0-1 31,0 50 0</inkml:trace>
  <inkml:trace contextRef="#ctx0" brushRef="#br0" timeOffset="163255">15974 3721 0,'0'0'0,"0"-25"0,-25 25 16,25-25-16,0 0 31,-24 0-31,-26-24 31,0 24-15,-49 0 0,-25 25-1,99 0-15,-49 0 16,49 25-16,-74-25 15,-25 74 1,25-24 0,24 74-1,26 0 1,49 0 0,24-49-1,1-1 1,25 0-1,24 1 1,25 24 15,-99-74-31,100 0 16,-75-1-16,123 1 16,26 0-1,24-25 1,-49 0-1,-25-50 1,-74 1 0,-25-75-1,-1 0 1,-48-99 0,-1 74-1,-74-99 1</inkml:trace>
  <inkml:trace contextRef="#ctx0" brushRef="#br0" timeOffset="166103">17810 1538 0,'-25'0'47,"25"25"-15,25-25-17,-25 24 1,0 1-16,0 0 15,0 74 1,0-24 0,0 24-1,0-25 1,-25 1 0,25-26-1,0-24-15,0 25 16,0-25-1,0-1 1,0 1-16,0 0 16,0 0 15,0 0 0,0-1 16,0 1 16,25-25-48,-25 25 1,25-25-1,-25 25-15,24-25 16,26 25 15,-25-25-15,0 0-16,-1 24 16,1-24-16,0 0 15,49 0 1,-24 0-1,0 0 1,-1 0 0,-24 0-1,25 0 1,-1 0 0,1 0-1,-25 0 1,24 0-1,-24 0 1,0 25 0,0-25 15,0 0 0,-1 0 16,-24-25-47,25 25 31,-25-24-15,0-1 0,25 0-1,-25 0 1,25-24-1,0-26 1,-25 26 15,0-1-15,0 0 0,0 26-1,0-1-15,0 0 16,0 0-16,0 0 15,0 1 1,0-1 0,-25 0-1,25 0 1,0 0 0,0-24-1,0 24 1,0 0-1,0 0 1,0-24 0,0 24 15,-25 25 0,25-25-15,-25 25-1,0 0-15,25-25 16,-74 0 0,-1 25-1,-24-24 1,0-1 0,49 0-1,-24 25 1,0 0-1,24-25 1,0 25 0,-24 0 15,49 0-15,0 25-16</inkml:trace>
  <inkml:trace contextRef="#ctx0" brushRef="#br0" timeOffset="167203">18256 2505 0,'-25'0'0,"50"0"0,-25 0 63,0 25-48,0 0-15,0 24 16,25 125 15,-25-99-15,50 98 0,-1-24-1,26 0 1,-26-25-1,51 0 1,-26-99 0,-24-1-1,-26-24-15</inkml:trace>
  <inkml:trace contextRef="#ctx0" brushRef="#br0" timeOffset="167719">19224 3497 0,'0'-24'15,"0"48"1,-25-24 15,25 25-31,25-25 16,-25 25-16,0 0 16,0 49-1,24 26 1,-24-76-16,25 100 15,-25-99-15,25 74 16,-25 1 0,0-51-1,0-24 1</inkml:trace>
  <inkml:trace contextRef="#ctx0" brushRef="#br0" timeOffset="168053">19769 3547 0,'-24'0'0,"48"0"0,-48 25 31,24 0 1,0-1-17,0 1-15,0 0 16,24 99 0,-24 0-1,25-25 1,-25 1-1,25-26 1,0 0 0</inkml:trace>
  <inkml:trace contextRef="#ctx0" brushRef="#br0" timeOffset="168387">19298 3944 0,'25'0'110,"24"0"-95,-24 0 1,124 25-16,174-25 15</inkml:trace>
  <inkml:trace contextRef="#ctx0" brushRef="#br0" timeOffset="169171.99">20092 3423 0,'0'0'0,"0"-25"16,-25 25-16,25-25 15,-25 25 1,-24-49 0,-1-1-1,-24 1 1,-1 24-1,-49 0 1,25 25 0,-50 25 15,25 0-15,25 24-1,24 26 1,-24 49-1,50 0 1,-1 0 0,25-25-1,25 25 1,25 0 0,74 0-1,-24-25 1,73 0-1,1-24 1,99-26 0,-24-24 15,-51-50-15,-98-24-1,-51 49-15,26-99 16,-50 74-16,25-74 15,-25-25 1,-50-50 0</inkml:trace>
  <inkml:trace contextRef="#ctx0" brushRef="#br0" timeOffset="178485">1612 5110 0,'-25'25'47,"25"-1"-16,0 1-16,0 0 1,25 25 0,-25 74-1,0 0 1,0 0 0,0-100-16,-25 100 15</inkml:trace>
  <inkml:trace contextRef="#ctx0" brushRef="#br0" timeOffset="179051">1488 4638 0,'-25'-24'15,"50"48"-15,-74-48 0,24 24 16,0 0-16,0 0 16,-49 0-1,-1 74 1,-49 50-1,25 50 1,0 49 0,74-25-1,0 1 17,75-75-17,24 25 1,-74-124-16,124 74 15,-99-74-15,99 24 16,-99-49-16,173 50 16,-148-75-16,149 0 15,-1-99 1,0-74 0,-148 49-1,-75-25 1,-74-49-1,-50 25 1,-49 74 0</inkml:trace>
  <inkml:trace contextRef="#ctx0" brushRef="#br0" timeOffset="185450">5755 6747 0,'24'0'62,"1"0"-46,-25 25-16,25-25 15,0 0-15,0 24 16,0 1 0,24 25-1,-24-25 1,-25 0 15,25-25-15,0 0 15,-1 0-15,1-25-1,99-25 1,-49 0-1,-51 26 1,1 24 0,-25-25-1,50 25 1</inkml:trace>
  <inkml:trace contextRef="#ctx0" brushRef="#br0" timeOffset="186818">9128 6747 0,'0'-25'47,"0"50"0,25-25-47,-25 25 15,25-25 1,-25 24 0,25 1-16,-1 0 15,1 25 1,25-1-1,-1-49 1,-24 0 0,0 0-16,25-24 15,-26 24-15,26-25 16,24-50 0,26 26-1,-1-1 1,-25 50-1,1-25 1,-26 25 0,-24 50-1</inkml:trace>
  <inkml:trace contextRef="#ctx0" brushRef="#br0" timeOffset="195132">19323 5928 0,'0'0'0,"0"-24"0,-25 24 16,0-25-1,0 25 1,25-25 0,-24 0-1,-26 25 1,25-25 0,-24 0-1,24 25-15,-50-24 16,51 24-16,-26 0 15,-49 0 1,0 24 0,24 26-1,-24 0 1,74-25-16,-49 49 16,74-24-1,-75 49 1,26 50-1,-1-1 1,25 1 0,50-25-1,25-49 1,49 24 0,50-25-1,99-24 1,-25-50-1,50-50 1,-224 26-16,75-51 16,-74 50-16,-25-24 15,49-51-15,-74-148 16,-74 50 0,-25 24-1,-75 1 1</inkml:trace>
  <inkml:trace contextRef="#ctx0" brushRef="#br0" timeOffset="195716">20365 6201 0,'24'0'47,"-24"25"-16,0 0-31,0 0 16,50 74-1,0-25 1,-1 25 0,26-24-1,-26-26 1,1-49 0,24-24-1,26-26 16,-76 25-31,100-74 16,-74 74-16,-25 0 0,74-49 16,75-25-1,-75 24 1,0 1-16</inkml:trace>
  <inkml:trace contextRef="#ctx0" brushRef="#br0" timeOffset="199949">1191 7094 0,'0'0'0,"-25"0"0,25-25 16,0 1 15,25 24-15,-1-25 0,76 0-1,-26 25 1,0 25-1,-49 74 1,-25-74-16,-25 99 16,1-99-16,-26 99 15,0-25 1,26-50 0,24-24-1,24-25 16,26-25-15,24-24 0,50-50-1,50-50 1</inkml:trace>
  <inkml:trace contextRef="#ctx0" brushRef="#br0" timeOffset="200467">1290 6548 0,'0'0'0,"-25"0"15,25-24-15,-25 24 16,0 0 0,-49 24-1,-25 26 1,0 49 0,24 25-1,1 25 1,24 25-1,50 24 1,50-49 0,99 25-1,24-100 1,150-49 0,49-124-1,-99-50 16,-224 124-31,125-149 16,-149 125-16,-1-100 16,-148 0-1,-49 50 1,148 74-16,-149-25 0</inkml:trace>
  <inkml:trace contextRef="#ctx0" brushRef="#br0" timeOffset="-214383.73">1960 8756 0,'0'0'0,"-25"-25"0,0 25 47,25-25-47,25 25 94,-25 25-94,25-25 0,-1 0 16,1 0-1,99 25 1,99-25 0,-173 0-16,74 0 15,-74 0-15,74 0 16,99 0-1,-25 25 1,-24-25 0,24 0-1,-24 0 1,-25 0 0,0-25-1,-25 25 1,49-25-1,-24 25 17,50 0-17,-51-25 1,26 25 0,-50 0-1,0-24 1,0 24-1,25 0 1,0-25 0,-124 25-16,123 0 15,-123 0-15,75-25 16,24 25 0,24 0-1,-48-25 1,-1 25-1,-74 0-15,123 0 16,-123 0 0,99-25-1,25 50 1,25-25 0,-50-25-1,-99 25-15,99 0 16,-100 0-16,51 0 15,24-24 1,-25 24 0,1 0-1,-26 24 1,1-24 0,0 25-1</inkml:trace>
  <inkml:trace contextRef="#ctx0" brushRef="#br0" timeOffset="-213250.73">10269 7615 0,'-25'0'0,"50"0"78,-25 25-78,25-25 16,0 0-16,24 0 15,75 25 1,50-25 0,99 24-1,-25 1 1,50 0-1,-75 0 1,-174-25-16,175 25 16,-175-25-16,175 24 15,-175-24-15,100 0 16,-124 0-16,124 0 16,-125 0-16,125-24 15,-99 24-15,74 0 16,-99 0-16,123-25 15,-98 25 1,49 0 0,1 0-1,-76 0-15,26-25 16,-25 25-16,0 0 16,24 0-1</inkml:trace>
  <inkml:trace contextRef="#ctx0" brushRef="#br0" timeOffset="-211083.73">10691 8607 0,'0'0'0,"-25"0"15,25-25-15,0 1 16,25 24 62,0 24-62,-1-24-16,1 0 0,74 0 15,75 0 1,25 0 0,-26-24-1,-123 24 1,-1 0-1,-73 24 1</inkml:trace>
  <inkml:trace contextRef="#ctx0" brushRef="#br0" timeOffset="-210630.73">12675 8731 0,'0'25'31,"25"-25"-15,0 0-1,0 0-15,-1 0 16,76 0 0,24 25-1,24-25 1,-98 0-16,74 0 16,-99 0-16,74 0 15</inkml:trace>
  <inkml:trace contextRef="#ctx0" brushRef="#br0" timeOffset="-207732.75">14560 7565 0,'0'0'0,"-24"0"15,24-24-15,-25 24 32,0-25-17,25 50 17,0-1-17,0 100 1,0 0-1,0-99-15,25 74 16,-25-74-16,25 99 16,-1 0-1,-24-99-15,25 99 16,-25-99-16,25 49 16,-25-49-16,25 74 15,-25-74-15,0 25 16,25-25-16,-25-1 15,24 1 1,1-25 31,-25 25-31,25-25-1,49 0 1,26 0-1,24 0 1,124 0 0,-99 0-1,99 0 1,-50-25 0,25 25-1,-24-25 1,49 25-1,25 0 17,-149-24-17,24 24 1,51 0 0,-50-25-1,49 25 1,-24 0-1,-50 0 1,0 0 0,-99 0-16,74 0 15,-74 0-15,74 0 16,25 25 0,25-25-1,-124 0-15,74 0 16,-50 24-16,51-24 15,-1 25 1,0-25 15,-49 0-15,49-25 0,-50 1-1,-24 24 1,0-25-1,0 25 1,0 0 0,-25-25-16,24 25 15,-24-25-15,0-24 32,0-26-17,0 1 1,0 24-1,0 25-15,0-99 32,-24 100-32,24-51 15,-25-24 1,0 0 0,25-1-1,0 26 1,0 24-1,0 26 1,-25 24 0,25 24-1,-25-24 17,1 0-17,-1 0-15,-25 0 16,-49 0-1,74 0-15,-124 0 16,125-24 0,-150 24-1,0-25 1,-74-25 0,149 50-1,-25-25 1,74 25-16,-74-24 15,100 24-15,-100 0 16,24 0 0,-73 0-1,73 0 1,-24 0 0,0 24-1,0-24 1,-24 0-1,-1 0 17,124 0-32,-99 0 15,99 0-15,-149 0 16,26 0 0,-26 0-1,25 25 1,124-25-16,-247 25 15</inkml:trace>
  <inkml:trace contextRef="#ctx0" brushRef="#br0" timeOffset="-206367.73">9426 1662 0,'0'0'0,"0"-25"31,-25 25 0,25-25-31,0 50 32,-25 0-17,25 0 1,-25 49 0,25-24-1,25-25 1,25-25-1,-1-25 1,1-50 0,-50 51-1,0-26 1,-50 25 0,26 0-1,-26 50 1</inkml:trace>
  <inkml:trace contextRef="#ctx0" brushRef="#br0" timeOffset="-198202.73">22895 9575 0,'0'-25'16,"0"0"0,-25 25-1,25-25 1,-25 0-1,0 1 1,1 24 0,-1-25 15,0 0-31,-124-74 16,-49 0-1,98 74 1,1 25-1,74 0-15,-74 25 16,74-25-16,-99 49 16,25 26-1,74-51 1,-124 76 0,100-76-16,-26 51 15,1 24 1,24 50-1,1-25 1,24 25 0,25 0-1,25-50 1,24-25 0,51 50-1,48-25 1,26-24-1,173-1 17,-198-49-32,-74-25 15,123 0-15,-124-25 16,125-24 0,-25-51-1,-1-98 1,-74-100-1,-99 25 1,-173-247 0</inkml:trace>
  <inkml:trace contextRef="#ctx0" brushRef="#br0" timeOffset="-189553.73">5879 9575 0,'0'0'0,"25"0"0,-1 0 16,-24-25 0,50 0-1,-25-25 1,-25 1 0,-25-1-1,0 25 1,-24 25-1,24 0 1,-25 25 0,50 50-1</inkml:trace>
  <inkml:trace contextRef="#ctx0" brushRef="#br0" timeOffset="-188719.73">8235 9277 0,'0'-25'32,"-25"25"-32,1 0 15,24-25 1,-25 25-1,25 25-15,-25-25 16,25 25 0,-25 25-1,25-1 1,25-24 0,0 0-1,24-25 1,1-25-1,24-49 17,-74 49-32,-24 0 15,-1 25 17,0 0-17,0 25 1,0 0-1,1 24-15</inkml:trace>
  <inkml:trace contextRef="#ctx0" brushRef="#br0" timeOffset="-187834.75">5879 9351 0,'-25'-24'47,"0"24"-32,0 0 1,25 24 0,-25 1-1,-24 0 1,49 25-1,0-26 1,25 26 0,49-25-1,-24-50 1,24-25 0,-49 1-1,-50-1 1,-24 1-1,-100 49-15</inkml:trace>
  <inkml:trace contextRef="#ctx0" brushRef="#br0" timeOffset="-186753.73">2952 9401 0,'0'-25'0,"-25"25"15,25-25 1,-25 25-16,25-24 16,-49-26-1,-26 25 1,-24 0 0,-25 25-1,0 25 1,-50 25-1,-24 24 1,49 25 0,0 50-1,50 74 17,74-24-17,25-50 1,25 49-1,25-49 1,74 0 0,124-50-1,-75-49 1,-98-50-16,322-25 16,-323 0-16,100 0 15,-100 0-15,224-123 16,-249 123-16,125-149 15,-75-74 1,-124 25 0,-74-25-1,49 198-15,-123-123 16,123 123 0,1 25-16,-75-49 15,-75 24-15</inkml:trace>
  <inkml:trace contextRef="#ctx0" brushRef="#br0" timeOffset="-179304.73">14932 2778 0,'0'0'0,"0"-25"16,-24 25-1,-1 0 1,25 25 15,-25-25-31,0 25 16,-24 49-1,49-49-15,-50 74 16,25-74-16,-24 74 16,-1 25-1</inkml:trace>
  <inkml:trace contextRef="#ctx0" brushRef="#br0" timeOffset="-179030.73">14660 2877 0,'0'0'0,"-25"0"0,25-24 15,0-1 17,0 50-17,25-25 1,-1 49-1,26 1 1,-50-25-16,50 49 16,-26-74-16,1 74 15,0 75 17</inkml:trace>
  <inkml:trace contextRef="#ctx0" brushRef="#br0" timeOffset="-178804.73">14585 2977 0,'0'0'0,"0"-25"16,-25 25-16,50 0 46,0 0-30,0 0-16,74-25 16,75-49-1</inkml:trace>
  <inkml:trace contextRef="#ctx0" brushRef="#br0" timeOffset="-176654.73">3746 10542 0,'24'0'79,"-24"25"-48,25-25-31,0 0 0,0 0 15,24 0 1,51 0 0,24 0-1,-25 0 1,-25 0 0,-49 0-16,99-25 15,-74 25-15,49 0 16,74 0-1,-48-25 1,-51 25 0,0 0-1,-49 0-15,74 0 16,-74 0 0,50 0-16,24 0 15,50 0 16,-50 0-15,-74 0-16,99 0 16,-100 0-16,1 0 15,75 0 1,-1-25 0,0 25-1,0 0 1,-24-24-1,-1 24 1,25-25 0,0 25-1,50 0 17,-99 0-32,-25 0 15,74 0 1,-74 0-16,49 0 15,25 0 1,1-25 0,-1 25-1,0 0 1,-25-25 0,50 25-1,-24 0 1,-1 0-1,-74 0-15,74 0 16,-74 0 0,49 0-16,-49 0 0,49 0 15,-49 0-15,74 0 16,-24 0 0,24-25-1,-49 25 16,74 0-15,-100 0 0,76-24-1,-26 24 1,100 24 0</inkml:trace>
  <inkml:trace contextRef="#ctx0" brushRef="#br0" timeOffset="-170884.73">5234 11485 0,'0'0'0,"25"0"172,24 0-141,1 0-31,-1 0 0,125 0 16,99 0 0,-248 0-16,74 0 15,-74 0 1,74 0-16,0 0 16,25-25-1,0 0 16,-25 25-15,25-25 0,-99 25-16,74 0 15,-74 0-15,75-25 16,-1 25 0,0-24-1,0 48 1,-24-24-1,-1 25 1,0-25 0,-24 0-1,24-25 1,-24 25 0,0 0-1,-26 0 16,51-24-15,-26 24 0,-24 0-1,0 0 1,0 0 0,-25 24-1</inkml:trace>
  <inkml:trace contextRef="#ctx0" brushRef="#br0" timeOffset="-169418.73">9327 11435 0,'24'0'15,"1"0"16,0 0-15,-25 25-16,74-25 16,1 25-1,24-25 1,-25 24 0,-49-24-16,99 25 15,-99-25-15,124 0 16,0 25-1,74 0 1,-99-25 0,-50 0-1,-24 0-15,49 25 16,-74-25-16,99 0 16,-25 0-1,25 0 16,-24 0-15,48 0 0,-48 0-1,24 0 1,-25 0 0,50 0-1,-25-25 1,24 0-1,-48 25 1,24-25 0,-75 0-1,-24 25-15,25 0 16,-50-24 0,25 24-16,24 0 15,-24 0 16,0 0-15</inkml:trace>
  <inkml:trace contextRef="#ctx0" brushRef="#br0" timeOffset="-158174.75">6226 12502 0,'0'0'0,"0"24"31,25-24 32,0 0-48,-1 0 1,1 0-16,0 0 16,0 0-16,49 0 15,50-24 1,-25 24 0,25 24-1,25-24 16,-25 0-15,-24 0 0,-76 0-16,51 25 15,-50-25-15,24 0 16,-24 0-16,49 0 16,-49 0-16,50 0 15,24 0 1,-25 0-1,1 0 1,24 25 0,-25-25-1,1 0 1,-50 0-16,24 0 16,-24 0-16,49 0 15,1 0 1,-1 0-1,1 0 17,-1 0-17,0 0 1,26 0 0,-1 0-1,0 0 1,25 0-1,-25 0 1,-24 0 0,49 0-1,-25 0 1,-25 0 0,1 0-1,-26 0 16,1 0-31,24 0 32,1 0-17,49 0-15</inkml:trace>
  <inkml:trace contextRef="#ctx0" brushRef="#br0" timeOffset="-141669.75">4018 14412 0,'0'0'0,"0"24"62,-24-24-62,24-24 16,24 24-16,1 0 172,0 24-157,0-24-15,0 0 16,-1-24-16,1 24 15,25 0 1,24 0 0,-49-25-16,0 25 15,0 0-15,-1 0 16,1 0 0,0 0-1,-50 0 16</inkml:trace>
  <inkml:trace contextRef="#ctx0" brushRef="#br0" timeOffset="-140886.75">4762 14461 0,'0'-25'0,"0"50"16,-24-25 15,24 25-31,24-25 31,-24-25-15,25 25 0,0 0-16,0 0 15,74 0 1,-24 0 0,-1-25-1,-24 25 1,-1 0-1,-74 25 64</inkml:trace>
  <inkml:trace contextRef="#ctx0" brushRef="#br0" timeOffset="-136310.75">2853 14635 0,'0'-25'15,"-25"25"1,25 25 46,0 0-46,0-1-16,0 51 0,25 74 16,-25 49 15,24 25-15,26 1-1,-25-51 1,24-24-1,-49-25 1,25-25 0,-25-74-1</inkml:trace>
  <inkml:trace contextRef="#ctx0" brushRef="#br0" timeOffset="-134777.75">2604 14560 0,'0'0'0,"25"0"15,0 0 48,0 0-48,0 0-15,0 0 16,-1 0-16,76 0 16,-1 0-1,-50 0-15,100 0 16,-99 0-16,-1 0 0,100 0 15,74 25 1,1 0 0,-26-25-1,-49 0 1,-99 0-16,123 0 16,-148 0-16,149 0 15,24 0 1,1 0 15,-100 0-31,25 0 16,25 0-1,-25 0 17,-100 0-32,100 0 15,-74 0-15,74 0 16,-99 0-16,99 0 15,-74 0-15,49 0 16,-74 0-16,123-25 16,-123 25-16,99 0 15,75-25 1,-51 1 0,-23 24-1,-1-25 1,-25 25-1,-25 0 1,1 25 0,-26-25 15,-24 0-15,0 0-1,-50 0 1,25 24-1,0 1 1,25 25 0,-25 49-1,25 75 1,-25-1 0,49-24-1,-24-25 1,25 50 15,-26-100-31,1 1 16,-25-51-16,25 26 15,-25-25 1,0 0 0,0-1-1,-25 1 1,-49 0-1,-1 0 1,-24-25 0,-50 49-1,-24-49 1,-51 25 0,175 0-16,-150-25 15,125 0-15,-149 0 16,-124 0-1,-26-25 1,-23 0 0,23 1 15,26-1-15,50 0-1,49 25 1,198 0-16,-124-25 15,149 50-15,-148-25 16,-1 0 0,149 0-16,-99 0 15,100 0-15,-51 0 16,-24-25 0</inkml:trace>
  <inkml:trace contextRef="#ctx0" brushRef="#br0" timeOffset="-133272.75">21134 1935 0,'0'-25'0,"24"25"62,-24 25-46,0 0 15,25-25-31,25 124 31,-25-100-31,-1 26 16,-24-25-16,50 49 15,-50-49-15,50 25 16,-26-26 0,1 1 15,0-50-15,0 1-16,49-26 15,-49 50-15,99-74 16,50-1-1,-25 1 1,-25 24 0,-50 25-1,-24 1 1,-75 24 0</inkml:trace>
  <inkml:trace contextRef="#ctx0" brushRef="#br0" timeOffset="-126978.73">15602 11584 0,'0'0'0,"0"-25"16,0 50-1,25-25 48,0 0-48,-25 25-15,49-25 16,26 24 0,24 1-1,25 0 1,0-25 15,99 25-15,-123-25-16,-76 0 0,150 25 15,-149-25-15,124 24 16,-25 1 0,24-25 15,-98 0-31,24 25 16,-49-25-16,99 25 15,0-25 1,25 25-1,-50-1 1,25-24 0,-24 0-1,24 0 1,-25 0 0,25 0-1,-50 25 1,100-25 15,-100 0-31,26 0 16,24 0-1,0 0 17,-50 0-17,50 0 1,-99 0-16,49 0 15,-49 0-15,74 0 16,-24-25 0,-1 25-1,1 0 1,-1 0 0,-24 0-1,-1 0 1,1 25-1</inkml:trace>
  <inkml:trace contextRef="#ctx0" brushRef="#br0" timeOffset="-123179.73">21208 12750 0,'0'-25'0,"0"50"0,0-75 32,25 25-32,-25 0 15,25 25 1,-25-24 0,24 24-1,-24 24 1,0 1-1,25 25 1,25 49 0,-1 0 15,1 0-15,-25-24-1,49-26 1,-49-24-1,49-50 1,1 1 0,-1-26-1,75-24 1,25 24 0,-25 0-1,-50 26 1,0-1-1,-74 25 1,-25-25 0</inkml:trace>
  <inkml:trace contextRef="#ctx0" brushRef="#br0" timeOffset="-121045.73">8434 14684 0,'0'0'0,"-25"0"32,25 25 15,-25 0-32,25 0 1,0 0-16,-25-1 0,25 1 0,-49 74 15,-1 75 1,0-25 0,1 0-1,-1-25-15</inkml:trace>
  <inkml:trace contextRef="#ctx0" brushRef="#br0" timeOffset="-120726.73">8086 14734 0,'0'0'16,"0"-25"-16,0 50 31,0 0-16,0 24 1,75 125 0,-26-50-1,26-25 1,49 75 0,-75-100-1,1 1 1,0 24-1</inkml:trace>
  <inkml:trace contextRef="#ctx0" brushRef="#br0" timeOffset="-120479.73">7987 15205 0,'0'0'16,"0"-25"15,-25 25-31,50 0 16,0 0 0,74-24-1,50-26 1,74-24-16</inkml:trace>
</inkml:ink>
</file>

<file path=ppt/ink/ink2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2-13T19:35:31.036"/>
    </inkml:context>
    <inkml:brush xml:id="br0">
      <inkml:brushProperty name="width" value="0.05292" units="cm"/>
      <inkml:brushProperty name="height" value="0.05292" units="cm"/>
      <inkml:brushProperty name="color" value="#0070C0"/>
    </inkml:brush>
  </inkml:definitions>
  <inkml:trace contextRef="#ctx0" brushRef="#br0">24333 2431 0,'-49'-50'16,"24"50"-1,25-25 1,-25 25 0,-24-24-16</inkml:trace>
  <inkml:trace contextRef="#ctx0" brushRef="#br0" timeOffset="766.99">24011 2505 0,'0'-25'16,"0"1"-1,0-1-15,0 0 16,0 0-16,-25-24 16,-24-26-1,-26 1 1,-74 24-1,-49 25 1,-25 25 0,-25 50-1,-25 0 1,124 24 0,-25 50-1,100 0 16,49-74-31,-49 74 16,49-75-16,-25 75 16,25 0-1,25 25 1,25 0 0,50-50-1,49 50 1,74-25-1,50-25 1,99-24 0,25-50-1,-49-75 1,-50-74 0,-75-25-1,-74-74 16,-99 173-31,25-198 16,-75 199-16,-25-175 16,-148 1-1,-298-25 1</inkml:trace>
  <inkml:trace contextRef="#ctx0" brushRef="#br0" timeOffset="2217">7739 4787 0,'-50'0'47,"50"-25"-47,25 25 47,74-24-31,150-1-1,-76 25-15,75 25 32,25-25-17,-25-25 1,-49 25 0,73-25-1,-24 25 1,75-25-1,-100 0 1,50 25 0,-199 0-1,26 0 1,-76 0 0,1 0-16,-25 25 15,25-25 16,-25 50-31</inkml:trace>
  <inkml:trace contextRef="#ctx0" brushRef="#br0" timeOffset="3570">17041 4490 0,'25'0'47,"-25"24"-31,24-24-1,1 0 1,0 0-16,49 25 16,-24 0-16,223 0 15,49 0 1,50-1 15,-74-24-15,99 0-1,-75 0 1,75 0 0,-74 0-1,-249 0-15,174 25 16,0-25-16</inkml:trace>
  <inkml:trace contextRef="#ctx0" brushRef="#br0" timeOffset="4765.99">1786 5854 0,'0'0'15,"25"0"1,0 0 0,-1 0-16,100-25 15,50 25 1,24 0 0,75 0-1,-49 0 1,-76 0-1,-123 0 1,74 0 0,-74 0-16,74-25 15,25 25-15</inkml:trace>
  <inkml:trace contextRef="#ctx0" brushRef="#br0" timeOffset="19181">16396 5779 0,'0'0'0,"0"-24"47,0-1-31,0 0-16,25 25 15,-25-25-15,25 25 16,-25-25 0,24 1-1,26-1 1,49 0 0,0 25-1,1 50 1,24 24-1,-25-24 1,-25 24 0,25-49-1,-24-50 1,-26 0 0,26 0-1,-26 1 1,26-1-1,24 50 17,-24 24-17,-1 1 1,-49-50-16,74 25 16,-74-25-16,49 25 15,25-50 1,1-25-1,-51 0 1,26 26 0,-26-1-1,26 50 1,24 24 0,0 1-1,-74-50-15,74 25 16,-74-25-16,0 0 15,49 0-15,50-25 16,0-25 15,-49 1-15,-1 24 0,-24 25-1,-1 25 1,50 24-1,26 26 1,-1-26 0,24 1-1,1-25 1,-25-50 0,25-49-1</inkml:trace>
  <inkml:trace contextRef="#ctx0" brushRef="#br0" timeOffset="26463">16793 6921 0,'0'0'0,"0"-25"15,0 0 1,25 25 0,-25-25-1,49 0-15,-24 25 32,49 0-17,1 0 1,24 75-1,-49-26 1,-1 1 0,1 0-1,-1-26 1,1-48 0,24-26-1,-24 25 1,25-24-1,-26 24 1,1 25 0,-1 25-1,51 49 17,-51-24-17,26-26 1,-1 1-1,-24-25 1,-1-25 0,-24 25-16,49-49 15,-49 49 1,0-25-16,49 25 16,1 25-1,-1 0 1,26-1-1,24 1 17,-50-50-17,25 1-15,0-26 32,-49 25-17,24 0 1,1 25-1,-50 25 1,-1-25-16,-24 25 0,50 0 16,-25-25-16,24 25 15,26-1 1,-75 1-16,74-25 16,-49 0-16,25-25 15,-25 25 1,24-24-1</inkml:trace>
  <inkml:trace contextRef="#ctx0" brushRef="#br0" timeOffset="39799.99">9103 8210 0,'0'0'0,"0"25"31,-24-25 16,48 0 31,-24-25-78,0 50 0,0-50 32,0 1-17,25-1 1,0-50-1,0 51 1,0-26 0,49-25-1,-49 51 1,49-26 0,-24 0-1,-1 50 1,1-24-1,0 24 1,49 0 0,-25 0-1,25 24 17,-24-24-17,-50 0-15,24 25 16,-24-25-16,0 0 0,25 25 15,24 25 1,-24-26 0,-1 26-1,-24 0 1,0-50-16,0 49 16,-25-24-16,24 25 15,1 24 1,0-24-1,-25-1 1,25-49 0</inkml:trace>
  <inkml:trace contextRef="#ctx0" brushRef="#br0" timeOffset="44857">13990 9128 0,'0'-25'0,"0"50"0,-25-50 15,0 25 1,25-24-16,-25 24 16,25-25-1,-24 25 17,48 0-17,1 0 1,50 0-1,49 0 1,173 0 0,1 0-1,-124 25 1,148-25 0,-74 0-1,-25 24 1,1-24-1,-51 25 1,-74-25 0,25 0-1,1 25 1,-76-25 0,1 0 15,-50 25 0</inkml:trace>
  <inkml:trace contextRef="#ctx0" brushRef="#br0" timeOffset="46145">18355 9103 0,'25'0'110,"0"0"-95,0 0 1,24 25-16,200 0 16,73 0-1,-99-25 1,75 25 0,49-1-1,-173-24 1,-1 0-1,-49 0 1,-74 0-16,74 0 16,-99 0-1,49 0-15,75 25 32,-99-25-32,24 0 15,-49 0 1,0 0 31,0 0-32,49 0-15</inkml:trace>
  <inkml:trace contextRef="#ctx0" brushRef="#br0" timeOffset="48533">1141 10344 0,'0'24'16,"0"1"31,25-25-1,0 0-46,-1 0 16,51 0-16,173-25 16,50-24-1,-1 24 1,-49 0 0,-198 25-16,173 0 15,-173-25 1,99 25-1,-75 0 1,-49 0 0,0 0 31</inkml:trace>
  <inkml:trace contextRef="#ctx0" brushRef="#br0" timeOffset="54192.99">10443 9252 0,'0'0'15,"0"-25"-15,0 1 16,0-1 15,0 50 16,0-1-31,25 1-16,-25 25 15,0 24 1,0 50 0,0-25-1,24 1 1,-24-26 0,0-49-16,25 49 15,-25-49 1,0 0-1,25-25 1,0 25 0,0-1-1,-1 1 1,1-25 0,25 25-1,24-25 1,50 0-1,-25 0 1,50 0 0,-25 0-1,25 0 1,0 0 0,-50 0-1,50 0 16,0 0-15,0 25 0,24-25-1,-49 25 1,50-25 0,-149 0-16,99 0 15,-75 0-15,51 25 16,24-25-1,-75 0-15,100 0 16,-99 0-16,49 0 16,75 0-1,-125 0-15,100 0 32,-124 0-32,49 0 0,50 0 15,-99 0-15,124 0 31,-124 0-31,148 0 16,-24 0 0,99 0-1,-99 0 1,-25-25 0,0 25-1,74 0 1,-24 0-1,0 0 1,-1 25 0,-49-25-1,0 24 1,-99-24-16,124 0 16,-124 0-1,149 0-15,-26 0 31,51 0-15,-50 25 0,-1-25-1,1 0 1,-25 0 0,-74 0-16,74 0 15,-74 0-15,74 25 16,0-25-1,24 25 1,-24-25 0,25 25-1,25-1 17,-50-24-17,-25 0-15,25 0 31,-49 0-15,49 0 0,-50-24-1,25 24 1,-24 24 0,-26-24-1,-24 0 1,25-24-1,-26 24 1,1-25 0,-25 0-1,25 25-15,-25-50 16,0 26-16,25-26 16,-25-49-1,25-25 16,-1 24-15,1-24 0,0 50-1,-25-25 1,0 24 0,0 26-1,-25 24 1,25 0-1,-25 25 1,25-25 0,-24 25 15,-1 0 0,25-24-31,-50 24 31,1 0-15,-1-25 0,0 25-1,-49-25 1,-25 0 0,-25 25-1,1-25 1,-26 1-1,25-1 1,-25 0 0,50 0-1,-49 0 1,-26 0 0,51 25-1,-51 0 16,50 0-15,75 0 0,-50 0-1,0 0 1,-25 0 0,0 0-1,25 0 1,0 0-1,-25 0 1,25 25 0,25-25-1,-50 0 17,0 0-17,1 0-15,-1 25 31,0-25-15,-25 25 0,1-25-1,49 25 1,0-25 0,99 0-16,-99 25 15,99-25-15,-74 0 16,-50 24-1,0-24 1,0 25 0,25 0-1,99-25-15,-99 25 16,75-25 0,-75 0-16,0 25 15,-75-25 16,75 0-15,25 0 0,74 0-16,-74 0 15,74 0-15,-74 0 16,0 0 0,-25 0-1,49 0 1,1 0-1,49 0-15,-74 0 16,74 0-16,-49-25 16,-1 25-1,-24-25 17,49 0-32,-24 0 15,0 25 16,-1 0-15,1 0 0,-25 0-1,-1 25 1,1-25 0,-25 25-1,-25 0-15</inkml:trace>
  <inkml:trace contextRef="#ctx0" brushRef="#br0" timeOffset="75089.98">1265 11435 0,'0'0'16,"-25"25"-16,50-25 47,0 0-31,-25 25-16,74-1 15,25 1 1,75 25-1,25-50 17,49 0-17,24 0 1,-48 0 0,-175 0-16,150 0 15,-150 0-15,199 0 31,-99 25-31,124-25 16,-99 0 0,-25 0-1,-75 0 1,-49 0-16,0-25 16,-1 25-1,-24-25-15,50 25 16,-50-25-16,50 25 15</inkml:trace>
  <inkml:trace contextRef="#ctx0" brushRef="#br0" timeOffset="78889">16570 12799 0,'-25'0'32,"50"0"15,-1 25-32,1 0-15,0 0 16,49 49-1,26 25 1,-76-74 0,26 25-1,0-26 1,49-24 0,0-49-1,75-26 1,49 1-1,-74 24 1,-25 1 15,-75 24-31</inkml:trace>
  <inkml:trace contextRef="#ctx0" brushRef="#br0" timeOffset="82940">14387 13915 0,'0'-24'16,"0"48"46,25-24-62,-25 25 16,0 0 0,24 25-16,-24 24 31,25 75-15,0 25-1,-25-26 1,25-24-1,-25-24 1,0-76-16,0 26 16,0-25-1,0 0-15,0-1 16,0 1 15,25-25-15,-25 25 15,24-25-15,-24 25-1,25-25 1,0 25 0,25-1-1,-1-24 1,50 25-1,1-25 1,-76 0-16,76 25 16,-76-25-16,125 0 15,50 25 1,-26-25 0,-24 0-1,-124 0-15,124 0 16,-124 0-16,99 0 15,0 0 1,24 25 15,-123-25-31,50 0 16,-26 0-16,51 0 16,48 0-1,-24 0 1,-24 24-1,-1-24 1,-50 25 0,26-25-1,-26 0 1,1 0 0,-25 0-1,0 0 1,-1-25-1,1-24 1,0-26 0,-25-24 15,25-25-15,-25-25-1,0-24 1,0 49-1,0-25 1,-25 0 0,25 75-1,-25 24 1,25 0 0,-25 50-1,1 0 79,-1 0-78,0 0-1,0-24-15,0 24 16,1 0-16,-51-25 15,50 25-15,-148-25 16,49 25 0,-99 0-1,74 0 1,124 0-16,-99 0 16,99 0-16,-99 0 15,-25 0 16,75-25-31,-75 0 16,124 25-16,-124-24 16,100 24-1,24 0-15,-99-25 16,0 25 0,99 0-16,-74 0 15,74 0-15,-74 0 0</inkml:trace>
  <inkml:trace contextRef="#ctx0" brushRef="#br0" timeOffset="-123388.74">16247 12129 0</inkml:trace>
</inkml:ink>
</file>

<file path=ppt/ink/ink2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2-13T19:37:09.157"/>
    </inkml:context>
    <inkml:brush xml:id="br0">
      <inkml:brushProperty name="width" value="0.05292" units="cm"/>
      <inkml:brushProperty name="height" value="0.05292" units="cm"/>
      <inkml:brushProperty name="color" value="#0070C0"/>
    </inkml:brush>
  </inkml:definitions>
  <inkml:trace contextRef="#ctx0" brushRef="#br0">9872 2555 0,'25'0'31,"-25"-25"-31,0 50 78,25-25-78,-25 25 0,0-1 0,0 76 32,0 49-17,0-1 1,0-48-1,0-76-15,0 100 16,0-74-16,0 74 16,0 25-1,0 25 1,0-50 0,0-25-1,25-74 1,-25-1-16,0 1 15,0-50 17</inkml:trace>
  <inkml:trace contextRef="#ctx0" brushRef="#br0" timeOffset="1318.99">9872 2604 0,'0'-24'0,"0"48"46,25-24-30,-25-24 0,25 24-1,0 0-15,-1 0 16,101 0 0,23 0-1,-123 0-15,149-25 16,-125 25-16,100-25 15,124 0 1,-99 25 0,-1-25 15,-123 1-15,-25 24-1,0 0 16,-1 0 32,-48 0-16,24 24-16,24-24-31,-24 25 16,0 0-16,0 49 15,0 26 17,25 24-17,0 49 1,-25-49-1,0-24 1,0-51-16,25 50 16,-25-74-16,0 50 15,25 49 1,-25-25 0,0-74-16,24 24 15,-24-24-15,0 0 16,0 0-16,0 0 15,0-1-15,25 1 16,-25 0 0,0 25-1,0-26 32,0 1-31,-25-25 31,1 0-32,-1 0-15,-25-25 16,-24 25 0,-50 0-1,24 0 1,-73-24-1,24 24 1,25 0 0,-25 0-1,25 0 1,0 0 15,25 24-15,0 1-16</inkml:trace>
  <inkml:trace contextRef="#ctx0" brushRef="#br0" timeOffset="7164.99">19174 2803 0,'0'-25'63,"0"0"-63,0 1 15,0-1-15,-25-75 16,25 1-16,25 50 16,-25-26 15,25 50-31,-25 1 15,25-1-15,-1-25 16,76-24 0,24 49-1,49-25 1,1 26 0,-50-1-1,25 25 1,-75 25-1,1 24 1,-26 1 0,1 24-1,-1 25 1,-24-24 0,0 24 15,0 0-16,0-49 1,-25-25-16,24 49 16,-24-49-16,0 25 15,25-26 1,-50 26 0</inkml:trace>
  <inkml:trace contextRef="#ctx0" brushRef="#br0" timeOffset="9747.99">843 3770 0,'25'0'31,"-25"25"-31,0 0 47,25-25-31,-25 25-16,0 0 15,0-1-15,0 100 16,0 0 0,25 0 15,-25 0-16,0-24 1,0-76-16,25 51 16,-25-50-16,0 49 15,0 25 1,0 1 0,0-26-1,0-24 1,0-26-1,0 1 1,24 0 0</inkml:trace>
  <inkml:trace contextRef="#ctx0" brushRef="#br0" timeOffset="11732">819 3820 0,'0'0'0,"0"-25"16,0 50 0,24-25-1,1 0 32,0 0-31,0 0-16,49 0 15,100 0 1,74-25 0,0 25 15,-74-25-16,-125 25-15,100 0 16,-124 0-16,124-24 16,24 24-1,-49-25 1,0 0 0,25 0-1,-25 25 1,-49 0-1,24 0 1,25-25 0,-50 25-1,50 0 1,-49 0 0,-1 0-1,-24 0 16,-26 0-15,26-25 0,0 25-1,-25 0 1,-1-24 0,1 24-1,0 0 16,-25 24 94,0 1-109,0 0 0,0 0-16,0 0 0,0 0 15,25 74 1,-25 25 0,25-25-1,-1 50 1,-24-25-1,0-25 1,25 25 0,-25-25 15,0-74-31,25 25 16,-25-1-1,0-24 16,0 0-15,0 0 0,0 0-1,0-1 1,0 1 0,0 0-1,0 0 1,-25-25-1,0 0 17,1 25-17,-1-25 1,0 0-16,-49 24 16,49-24-1,-50 25 1,50-25-16,-74 0 15,74 0-15,1 0 0,-51 0 16,-74 0 0,25 0-1,50 0 1,49 0-16,-49 0 16,49 0-16,-49-25 15,-26 25 1,1 0-1,74 0-15,-74-24 16,49 24-16,-49 0 16,-25 0-1,0 0 1,99 0-16,-99 24 16,100-24-1,-51 0-15,-24 25 31,0 0-15,-25 0 0,24-25-1,-24 25 1,25-25 0,25 0-1,-50 24 1,25-24-1,24 50 1</inkml:trace>
  <inkml:trace contextRef="#ctx0" brushRef="#br0" timeOffset="22362.99">19248 3994 0,'-24'0'15,"24"24"1,0 1 15,0 0-15,0 0-16,0 0 15,0 24-15,-25 100 16,25 0 0,0-100-16,0 125 15,0-149 1,0 124-1,25-50 1,-1-25-16</inkml:trace>
  <inkml:trace contextRef="#ctx0" brushRef="#br0" timeOffset="22795.99">19174 4341 0,'0'-25'16,"0"50"-16,25-50 46,-25 0-30,25 25-16,-1 0 16,51 25-1,24 0 1,-25 24 0,-49-49-16,0 50 15,-25-25-15,0 0 16,-50-1-1,-24 26 1,0 0 0,-1-50-1,26-25 1,-26-50-16</inkml:trace>
  <inkml:trace contextRef="#ctx0" brushRef="#br0" timeOffset="23380">19670 4291 0,'0'-25'16,"0"1"0,25 24 30,0 24-30,0-24-16,-1 0 16,26 25-1,0 25 1,-1-25 0,-49 24-1,-49 26 1,-1-51-1,-24 1 1,49-25 0,0-25-1,25 1 1,0-1-16,25 0 16,0 25-1,-1-25-15,26 0 31,-25 25-15,24 25 0,1 50-16</inkml:trace>
  <inkml:trace contextRef="#ctx0" brushRef="#br0" timeOffset="23855">20117 4242 0,'0'0'16,"-25"0"-16,25 24 47,25-24-32,-25 25 1,24 0 0,1 25-1,-25-26 1,25 1 0,0 0-1,-25 0 1,0 0-1,25-25 1,-25 24 0,0 1-1,24 0 1,-48-25 46</inkml:trace>
  <inkml:trace contextRef="#ctx0" brushRef="#br0" timeOffset="24118.99">20166 3994 0,'0'0'0,"25"0"47,0 24-31</inkml:trace>
  <inkml:trace contextRef="#ctx0" brushRef="#br0" timeOffset="24878.99">20365 4242 0,'24'24'63,"-24"1"-48,0 0-15,0 0 16,25 0-1,-25-1-15,0 1 16,25-25-16,-25 25 0,0 0 16,0 0-1,0-50 32,0 0-31,0 0-1,0 0 1,25-24 0,-25-1-16</inkml:trace>
  <inkml:trace contextRef="#ctx0" brushRef="#br0" timeOffset="25829.99">20613 4316 0,'-25'0'0,"25"25"47,0 0-31,0-1-1,0 1-15,0 0 16,0 0-1,49 0 1,-24-25 0,25 0-1,-25 0-15,24-50 16,-49 25 0,25 0-1,-25 1-15,0-1 16,0 0-16,-25 50 47,25 0-32,0-1 1,25 1 0,0 25-1,0-50 1,49 0-1,-24-25 1,-25-25 0,-25 1-1,0-1 1,0 75 31,0 0-32,0 0 1,24 24 0,1-24-1,25 0 1,49-50 0,-49-25-1,-1 1 1,-24-1-1,-25 25 1,-25 25 0,25 25-1,0 0 1,0 25 0,0-26-1,75 1 1</inkml:trace>
  <inkml:trace contextRef="#ctx0" brushRef="#br0" timeOffset="26001.99">21382 4068 0,'0'0'0,"-25"0"16,50 25 31</inkml:trace>
  <inkml:trace contextRef="#ctx0" brushRef="#br0" timeOffset="26461.99">21729 4118 0,'-25'0'0,"0"24"47,0-24-47,25 25 15,-24 25 1,-1-1 0,25 1-1,25-25 1,24 24 0,1-24-1,0 0 16,-1 0-15,-24 0 0,0-1-1,-50 26 1,-25-25 0,-49 24-1,49-49 1,-49-74-1</inkml:trace>
  <inkml:trace contextRef="#ctx0" brushRef="#br0" timeOffset="26929.99">21977 4390 0,'25'0'63,"0"0"-48,-1-24 1,1 24-16,0 0 0,0-25 15,49 0 1,1-25 0,-51 1-1,-24 24 1,-24 0-16,-1 25 16,0 0-1,0 25 1,-24 25-1,-1-1 1,0 26 0,50 24-1,50-25 1,49-24 0,-74-50-16,149 0 0</inkml:trace>
  <inkml:trace contextRef="#ctx0" brushRef="#br0" timeOffset="39387.99">13742 4589 0,'25'0'156,"-25"25"-156,0-1 16,49 26-16,1 49 15,-25-24 1,-1-50-1,1-1 1,0-24 15,-25 25-15,0-50 0,25 25 46,-25-24-31,49-1-15,-24 25-16,0-25 0,124-50 16,-25 26-1,-50 24 1,-49 25-16,25-25 15,-25 25 1,-1-25 0,1 25-16,0 0 31,-50 0 31,0 0 95,1 25-142</inkml:trace>
  <inkml:trace contextRef="#ctx0" brushRef="#br0" timeOffset="40729.99">16694 4490 0,'0'-25'0,"0"50"47,0-1-16,0 1-15,24-25 0,-24 25-16,0 0 15,25-25-15,0 49 16,-25-24-16,25-25 15,-25 25-15,25 0 16,-25 0 0,24-25-16,1 0 15,0 0 1,0 0 0,24-25-1,26 0 1,-1 0-1,-74 0-15,50 25 32,-25 0-32,49-24 15,0-1 1,1 0 0,-26 0-1,-73 50 32</inkml:trace>
  <inkml:trace contextRef="#ctx0" brushRef="#br0" timeOffset="43877">12129 6648 0,'0'-25'0,"25"25"16,-25 25 0,25-25 15,0 0-16,0 0-15,0 0 0,74 0 16,-74 0 0,74 24-1,25-24 1,49 25 0,-148-25-16,74 25 15,-49-25-15,49 0 16,-74 0-16,124 25 15,-124-25-15,99 0 16,0 0 0,25 0-1,-1 0 1,-48 0 0,-26 0-1,25 0 1,-24 0-1,-26 25 17,1-25-17,-25 0 1,-1 0 0,-24 24-16,25-24 15,0 0 1,-25-24 15,25 24 0,-25-25-31,25 0 16,0-49 0,-25-1-1,0 1 1,0-25-1,0 24 1,-25-49 15,25 25-15,0 74-16,-25-74 16,25 74-16,0 0 15,0-24 1,-25 49-1,25-25 1,0 0 0,-25 25 31,25-25-1,-25 0-14,1 25-17,24-24-15,-25 24 16,-25 0 0,-24-25-1,-25 0 1,-25 0-1,0 25 1,0 0 0,-25-25-1,25 25 1,-50 0 0,25-24-1,50-1 1,25 25-1,49 0-15,-50-25 16,51 25 0,-26 0-1,-24 25 1,-26 0 0,1-1-1,25-24 1,49 0-16,-49 25 15,49-25-15,-25 0 16,25 0-16,-49 25 16,49-25-16,-25 0 15,-24-25 1,24 25 0,1-25-1,-1 25 1,25 0-1,-24 25 17,24-25-17,-25 25 1,26 0 0,-1-25-1,25 25 1,-25-25-16,25 24 15,0 1 1,0 0 0,25 0-1,0 74 1,24 25 0,-49-99-16,50 149 15,-50-150 1,25 76-16,-1-1 15,1-25 1,-25-49-16,50 74 16</inkml:trace>
  <inkml:trace contextRef="#ctx0" brushRef="#br0" timeOffset="45242.99">7417 6052 0,'0'0'0,"0"-24"31,-25 24 1,0 0 14,25 24-46,-25 26 16,0 0 0,25-26-16,0 51 15,0-50 1,25-25-16,0 24 16,25-48-1,-1-26 1,-24 0-1,0-24 17,-50 49-17,0 0 1,-24 50 0,49 0-1,-25 0-15,25 0 0,0-1 31,0 1-15,25-50 0</inkml:trace>
  <inkml:trace contextRef="#ctx0" brushRef="#br0" timeOffset="45813.01">7367 5060 0,'-25'0'47,"25"25"-47,0 0 16,-25 0-1,25-1 1,0 1 0,25 0-1,0-25 1,25-25-1,-26-24 1,-24-1 0,0 0-1,-24 1 1,-1 49 0,-25 74-1</inkml:trace>
  <inkml:trace contextRef="#ctx0" brushRef="#br0" timeOffset="56210.99">7714 6871 0,'0'0'0,"-25"0"15,25-25 1,0 50 31,0 25 0,0 49-47,0 198 15,25-49 17,-25-99-17,25-74 1,-25-51-1,0 1 17,0 25-17,0-25-15,0 24 32,0-24-17,0 25-15,25 49 16,-25-74-16,0 0 15,0-1 1,25 1 15,49 0-31,0 0 32,1-25-17,-50 0-15,74-25 16,-74 25-16,148 0 15,-73 0 1,98 0 0,-24 0-1,74 25 1,-75-25 0,26 49-1,-75-49 1,0 25-1,25 0 1,24 25 0,-24-50-1,-99 0 1,99 0 0,-100 0-16,26 0 15,49 0 1,0 0-1,-100 0-15,100 0 16,-74 0-16,74 0 16,50-25-1,-75 0 1,25 25 0,0 0-1,-25-25 1,50 25-1,0 0 17,-124 0-32,74 0 15,-74 0-15,74 0 0,75 0 32,-50 0-17,24 0 1,-24 0-1,-49 0 1,24-25 0,0 25-1,-24 0 1,-51 0-16,76 0 16,-75 0-16,74 0 15,-50 0 1,75 0-1,-74 0 1,24 0 0,-24 0-1,-25 0 17,0 0-17,-25-24 1,0-1-1,0 0 1,24-25 0,-24-24-1,0 0 1,0-26 0,-24 1-1,24 74-15,0-99 16,0 99-16,-25-74 15,0-25 17,25 25-32,-25 49 15,25 1 17,0 24-17,0 0 1,0 0 46,-25 25-46,25-24 0,0-1-16,-24 25 15,24-25 1,-25 25-16,-25-25 15,-49 25 1,-25-25 0,74 25-16,-148 0 15,148-24 1,-148 24 0,-1-25-1,-49 25 1,174 0-16,-199-25 15,223 25-15,-198 0 16,-24 0 0,73 0-1,125 0-15,-100 0 16,124 0-16,-173 0 16,-25 0-1,-49 0 1,48 0-1,-123 25 17,174-25-17,0-25-15,24 25 32,124 0-32,-123 0 15,148-25-15,-99 50 16,0 0-16</inkml:trace>
  <inkml:trace contextRef="#ctx0" brushRef="#br0" timeOffset="59392">19596 6623 0,'-25'0'15,"25"25"-15,0-1 31,0 1-15,0 0-16,0 74 16,25 25-1,-25-74-15,0 74 16,0-74-16,25 123 16,-1 75-1,1-99 1,0-25-1,0-50 1,-25-24 0,25-25-1,24 0 17,1 0-17,24-25 1,1 0-1,24 0 1,25 0 0,49 0-1,-73 24 1,98-24 0,-24 25-1,49 0 1,-25 0-1,-148-25-15,173 25 16,-173-25 0,99 0-16,49 24 15,25-24 17,-24 25-17,-50 0 1,99-25-1,-99 25 1,-1 0 0,-98-25-16,74 24 15,-99-24-15,49 0 16,75 0 0,-50 0-1,-24 0 1,-26 0-1,50 0 1,1 0 0,-26-24-1,25 24 17,-49-25-17,0 0 1,-26 25-16,26-25 15,-50 0-15,50 1 16,-1-51 0,-24-24-1,25 24 1,-26-24 0,1-50-1,-25 50 1,0-50-1,0 1 1,-25 48 0,1 26-1,24 24 17,-25 1-17,-25-1 1,-74 1-1,0-1 1,-49 25 0,-76-25-1,-48 1 1,24-1 0,-174-24-1,150 24 1,-1 25-1,-24 1 1,98 24 0,-48 24-1</inkml:trace>
  <inkml:trace contextRef="#ctx0" brushRef="#br0" timeOffset="62373.99">19472 6672 0,'0'-24'47,"24"24"16,26 0-32,-25 0-31,25 0 0,-1 0 15,398-25 1,-249 25 0,0 0-1,1 25 1,24-25 0,-49 24-1,-125-24-15,1 0 16,-25 0-16,24 0 15,1 0 1,0 0-16</inkml:trace>
  <inkml:trace contextRef="#ctx0" brushRef="#br0" timeOffset="72707">1488 10567 0,'-49'-25'16,"24"25"62,25 25-31,-25 0-47,25-1 0,0 51 16,50-75-1,-26 0-15,26-75 32,-25 75-32,-25-24 0,25-26 15,-25 25-15,-25 0 31,-50 25-15,26 25 0,-1 25-1,25-1 1,25-24 0,25 0-1,0-25 1,25-25-1,-50 0-15,24-24 32,1 49-32,-25-25 0,-25 0 15,1 25 1,-1 25 0,0 0-1,0 24 1</inkml:trace>
  <inkml:trace contextRef="#ctx0" brushRef="#br0" timeOffset="73509">645 10244 0,'0'0'16,"0"25"15,0 0 0,0 0-15,25 0-1,-25 74 1,0 0 0,0 25-16</inkml:trace>
  <inkml:trace contextRef="#ctx0" brushRef="#br0" timeOffset="73972">595 9872 0,'0'0'0,"0"-25"0,-24 25 16,-1 0 15,0 25-16,0 0 1,-25 49 0,26-49-16,-26 75 15,50-76-15,0 1 0,-50 99 16,50 0 0,0 0-1,75 0 1,-1-25-1,75-49 1,50-50 0,-51-50-1,26-98 1,-124-26 0,-100 0 15,-74 1-16,-124-1 1</inkml:trace>
  <inkml:trace contextRef="#ctx0" brushRef="#br0" timeOffset="78554.98">13767 7813 0,'0'-24'31,"24"24"1,1 24-17,0-24 1,49 50 0,1 0-1,74 24 1,-1 1-1,1 24 1,-49 0 0,-1 0-1,-50 0 1,-49-74-16,50 74 16,-50-74-1,25 25-15,0 74 31,-25-50-15,0 25 0,-25-24-1,0-50-15,-25 49 16,50-49-16,-49 25 16,-50 49-1,-1-25 1,1-24-1,0 24 1,74-74-16,-74 50 16,74-50-16,-99 49 15,0 1 1,0 0 0,-25-1-1,0 26 16,25-26-15,0 1 0,0-1-1,-25 26 1,75-50 0,-100 24-1</inkml:trace>
  <inkml:trace contextRef="#ctx0" brushRef="#br0" timeOffset="79272.98">12626 9575 0,'0'0'0,"0"-25"0,-25 25 31,0 0-15,25 25-16,-25-1 16,-24 26-1,-26 49 16,1 25-15,-25 0 0,24 0-1,1-24 1,49-76 0,0 26-1,25-25 1,25-25-1,0 0 17,-1 0-32,1 0 15,0 0-15,50 0 16,-51 0-16,100-25 16,25 25-1,74-25 16,-74 25-15,-25 25 0,-49-25-1,-1-25-15</inkml:trace>
  <inkml:trace contextRef="#ctx0" brushRef="#br0" timeOffset="95895.98">7541 10120 0,'-25'0'16,"25"-24"-1,-25 24 1,25-25-16,0 0 15,-25 25 1,0-25 0,1 25-1,-1 0 1,25 25 0,-25 49-1,0 1 16,50-26-31,0 1 16,24-50 15,26-25-15,-26 0 0,-24-49-1,-25 49-15,0 0 16,0 1-16,-25-1 15,-24 25 1,-1 0 0,25 0-16,1 25 15,24-1-15,-25 51 16</inkml:trace>
  <inkml:trace contextRef="#ctx0" brushRef="#br0" timeOffset="98685.98">4440 3522 0,'0'-25'0,"0"1"15,0 48 63,0 1-62,-25 0-16,25 0 16,-25 0-16,-49 173 15,24-99 1,-24 25 0,24-24-1</inkml:trace>
  <inkml:trace contextRef="#ctx0" brushRef="#br0" timeOffset="99005.98">4142 3522 0,'0'0'0,"0"-25"16,0 50 46,0 0-62,25-25 16,-25 25-16,0 0 0,50 74 16,-1 0-1,26 50 1,-1-75-1,-49-49-15,25 50 32,-26-51-32,26 26 0</inkml:trace>
  <inkml:trace contextRef="#ctx0" brushRef="#br0" timeOffset="99219.98">4118 3894 0,'-25'0'16,"50"0"15,-25-24-15,24 24-16,1-25 15,0 0-15,149-49 31,98-26-31</inkml:trace>
  <inkml:trace contextRef="#ctx0" brushRef="#br0" timeOffset="122532.99">2530 12874 0,'0'-25'0,"0"50"31,-25-25-31,25 24 32,0 1-1,-25-25-16,25 25-15,-24 25 16,-1 24 0,50-24-1,-1-50 17,26 0-17,0-50 1,-26 0-1,-24-24 1,0 49 0,-24 0-16,-1 25 15,0 0 1,0 50 0,0 0-1,1-26 1,24 1-16,24-25 15,1 0 1,-25-25 0,25 25-1,-50-24 1</inkml:trace>
  <inkml:trace contextRef="#ctx0" brushRef="#br0" timeOffset="144245.99">15230 13246 0,'-25'0'0,"50"0"16,-50-25 31,50 25-16,-25-25-15,0 50-1,-25 0 16,50-25 16,-25 25-31,0-1 0,0 1-16,0 0 15,0 0-15,0 74 16,0 50-1,25-50 1,0 0 0,-1-24-1,-24-51-15,0 26 16,25-50-16,-25 50 16,0-26-1,25-24 16,-25 25-15,0 0 15,0 0 16,25-25-47,0 0 31,0 0-15,-1 0 0,1 0-16,25 0 15,-1-25 1,26 25 0,-1-25-1,25 25 16,25-25-15,-49 25 0,-1-24-1,-49 24-15,74 0 16,-74 0-16,49-25 16,-49 25-16,99 0 15,-99 0-15,0 0 0,49-25 16,26 25-1,-1 0 1,0-25 0,-25 25-1,-49 0-15,50-25 16,-51 25-16,26 0 16,24 0-1,50 0 16,-24-24-15,-76 24-16,76 0 16,-75 0-16,49 0 15,25 0 1,-24 0 0,24 0-1,0 24 1,-25-24-1,1 0 1,-26 0 0,26 25-1,24-25 1,0 0 0,1 25-1,-26-25 16,-49 25-31,49-25 16,-49 0-16,25 25 16,49-25-1,-25 0 1,1 24 0,-1 1-1,0-25 1,-24 25-1,0-25 1,24 25 0,-24-25-1,-26 0 1,1 0 0,-25-25-1,25 0 16,0 25-15,-25-25-16,0 1 16,0-1-16,0-25 15,25-49 1,-25 0 0,0-25-1,0 25 1,0-1-1,-25 1 1,25 50 0,0 24 15,-25 25-15,0 0 30,0 0-30,1 0 0,-1 0-1,-25 0 1,-24-25 0,-25 25-1,-1 0 1,-24-25-1,-49 25 1,24-25 0,0 0-1,99 25-15,-98-24 16,98 24 0,-24-25-16,-75 25 15,25-25 16,49 25-15,1 0 0,49 0-16,-49-25 15,49 25-15,-49 0 16,-26 0 0,-24-25-1,25 25 1,0-24-1,74 24-15,-49 0 16,49 0-16,-74-25 16,-1 25-1,-24 0 1,25 0 0,-25 0-1,25 0 16,0 0-15,24 0 0,-24 0-1,25 0 1,-26 0 0,26 25-1,-25-25 1,0 24-1,-25-24 1,0 50-16</inkml:trace>
  <inkml:trace contextRef="#ctx0" brushRef="#br0" timeOffset="150152">3870 14610 0,'-25'0'32,"0"0"15,50 0-16,0 0 0,-1 0-15,1 0-1,0 0-15,49 0 16,50 0 0,-24 0-1,98 0 16,-74 0-31,25-25 32,-25 0-17,-50 25 1,26-24 0,-51 24-1,26 0 1,-26 0-1,1 0 1,-25 0 0,-25 24-1,24-24 17,1 0 30,-50 0-15,1 0-47</inkml:trace>
  <inkml:trace contextRef="#ctx0" brushRef="#br0" timeOffset="160108.99">16842 14660 0,'0'0'0,"0"-25"31,-24 25 47,24 25-46,-25-25-1,25 24-31,0 1 15,0 0 1,0 0 0,25-25-1,-1 0 1,-24-25 0,25 25-16,0-25 15,-25 0 1,0 1-1,-25-1 1,0 25 15,25 25 1,0-1-17,25-24 32,-25-24-31,25 24-1,-25-25 17,-25 25-32,0 0 31,25 25-31</inkml:trace>
  <inkml:trace contextRef="#ctx0" brushRef="#br0" timeOffset="161876.99">14039 15850 0,'0'25'15,"25"-25"95,0 0-79,0 0-31,0 0 0,-1 0 15,1 0-15,50 25 0,-26-25 0,1 0 16,-25 0 0,0 0-16,-1 0 15,-48 0 1,-1 0 31,25-25-32,-25 25-15,0 0 16</inkml:trace>
  <inkml:trace contextRef="#ctx0" brushRef="#br0" timeOffset="164460">12378 15156 0,'0'24'47,"0"1"-16,0 0-31,0 0 15,0 24-15,0 51 32,0 24-17,0 0 1,0-50 0,24-24-1,-24-1 1,0-24-1,0 0 1,25 0 0,-25 0-1,25-25 1,0 24 0,49 1-1,-24-25 1,49 25-1,25-25 1,0 0 15,-25 0-15,50 0 0,-25 0-1,-99 0-15,74 0 16,-74 0-16,49 0 15,50 0 1,-24 0 0,48 0-1,-48 0 1,-1 25 0,0 0-1,25-25 1,-99 24-16,49-24 15,-49 0 1,74 0 0,-74 0-16,50 25 15,-51-25-15,51 0 16,-1 0 0,1 25-1,-51-25-15,76 0 16,-76 0-16,51-25 15,24 25 1,-74 0-16,74 0 16,-74 0-16,74 0 15,25 25 1,-25-25 0,25 25-1,-99-25-15,50 0 16,-51 0-1,51 25-15,-1-25 16,25 24 15,1 1-15,-1-25 0,-25 0-1,26-25 1,-1 25-1,-50-24 1,-24 24-16,25 0 16,-25 0-16,-1-25 15,26 25 1,-25-25 0,0 0-1,-1 0 1,-24 1-1,25-51 17,-25 1-17,25-25 1,-25 24 0,0 50-16,0-49 15,0 49-15,0 0 0,0-49 16,0-25-1,-25 24 1,25 26 0,-25 24-1,25 0 1,-24 25 0,24 25 15,-25-25-16,0 0 1,0 0-16,-24 25 31,-26-25-15,-24 0 0,0-25-1,-25 0 1,0 0-1,0 0 1,0 1 0,24-1-1,-24 0 1,25 0 0,0 25-1,-25 0 1,25 0-1,-50 0 17,50 25-17,-50-25 1,50 0 0,-1 0-1,-24 0 1,0 0-1,0-25 1,0 25 0,-25 0-1,1-25 1,24 25 0,0 0-1,24 0 1,-24 0-1,25 25 1,50-25-16,-51 0 31,76 0-31,-76 25 16,-73 0 0,123-25-1,-24 25 1,-50 49-1</inkml:trace>
  <inkml:trace contextRef="#ctx0" brushRef="#br0" timeOffset="165593">19496 13543 0,'0'0'16,"0"-24"-16,0 48 47,25-24-47,25 0 15,49 75 1,75 24-1,-149-74-15,99 49 16,-100-49-16,100 74 16,25 75-1,-50 24 1,-49 1 0,-25 24-1,-25-49 1,-50 24-1,-24-24 1,24-75 15,-49 25-15,-75 25 0,-24-50-1,24-25 1,-49 26-1,-75 24 1,-24-25 0,-25-25-1,272-74-15,-198 50 16,199-25-16,-124-1 16,-125 1-1,100-25 1,-50 0-1</inkml:trace>
</inkml:ink>
</file>

<file path=ppt/ink/ink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28T19:19:34.387"/>
    </inkml:context>
    <inkml:brush xml:id="br0">
      <inkml:brushProperty name="width" value="0.05292" units="cm"/>
      <inkml:brushProperty name="height" value="0.05292" units="cm"/>
      <inkml:brushProperty name="color" value="#C00000"/>
    </inkml:brush>
  </inkml:definitions>
  <inkml:trace contextRef="#ctx0" brushRef="#br0">21059 2530 0,'-25'0'16,"25"-25"0,0 0-1,0 1 17,0-1-17,-24 25-15,24-25 16,-25-49-1,-25 24 1,-24-24 0,-25 24-1,-1 0 1,1-24 0,25 49-1,-26 25 1,1 0-1,-50 25 17,1 25-17,48-26 1,-48 26 0,48 0-1,76-26-15,-26 26 16,25-25-16,-25 49 15,1 25 1,-1-24 0,25 24-1,1 0 1,24-74-16,0 50 16,0-51-16,0 26 15,24 74 1,26-25-1,0-24 17,49 24-17,-25-25 1,50 25 0,0-24-1,50 24 1,-50-24-1,74-26 1,-24-24 0,0 0-1,-149-50-15,173-25 16,-173 26-16,74-76 16,25-73-1,-50-1 1,-49 0-1,-50-24 1</inkml:trace>
  <inkml:trace contextRef="#ctx0" brushRef="#br0" timeOffset="2314.99">10418 3473 0,'0'-25'0,"0"0"31,-25 25-31,25-25 16,-25 25-16,1 0 15,-1-25 1,-25 25-1,1 0 17,-100 25-17,25 25 1,24 49 0,1 0-1,0 50 1,49-50-1,26 25 1,24-24 0,24-26-1,76 25 1,24-24 0,49-26-1,100-24 1,-25-50-1,-124-24 17,-49-51-17,-75 1 1,-25-25 0,-74 0-16</inkml:trace>
  <inkml:trace contextRef="#ctx0" brushRef="#br0" timeOffset="5965">2009 5680 0,'-25'0'0,"25"-25"16,25 25 15,-25 25 0,25 0 16,-25 0-47,25-25 16,0 25-16,49 49 15,25-24 1,-49-25-1,-1-1 1,-24 1 15,0 0-15,0-25 0,0 0-1,-25-25 1,74 0-1,25-24 1,-74 24-16,149-50 16,-125 51-16,100-51 15,-50 26 1,50-26 0,-124 75-1</inkml:trace>
  <inkml:trace contextRef="#ctx0" brushRef="#br0" timeOffset="7514.99">1910 6648 0,'25'0'0,"-25"24"78,25-24-62,-25 25 0,24 0-16,1 0 15,0 0 1,25 24 0,24 1-1,0-25 1,-49-25-1,25 0 1,-25 0 0,24 0-1,75-50 1,-99 50-16,74-50 16,-74 26-16,99-26 15,25-24 1,-75 24-1,1 0 17</inkml:trace>
  <inkml:trace contextRef="#ctx0" brushRef="#br0" timeOffset="21180">10616 5383 0,'-24'0'0,"24"-25"31,-25 0-15,25 0-1,-25 0 1,-25 1 0,-24-26-1,24 0 1,26 50-16,-51-49 15,50 49-15,-49-25 16,-50 0 0,-25 25-1,25 0 1,-50 25 0,75 0-1,0 24 1,0-24-1,0 50 1,24-1 0,-24 0 15,24 26-15,51-51-1,-26 50 1,0 1-1,50-1 1,0 0 0,25-24-1,25 49 1,-50-100-16,74 51 16,-49-50-16,50 49 15,49-24 1,24-1-1,-73-49 1,-1 25-16,75-25 16,-99 0-1,74-25 1,74-49 0,-24-1-1,-25-24 1,24-74-1,-123 73 1,24-73 0,-74 24-1,-25-74 1,-74-50 0</inkml:trace>
  <inkml:trace contextRef="#ctx0" brushRef="#br0" timeOffset="22428.99">11956 5110 0,'-25'0'0,"50"0"0,-50 25 63,50-25-63,-25 24 0,25-24 15,24 75 1,1-26 0,-1 1-1,-24-50 1,0 50-16,0-50 15,-25 24-15,25-24 16,0 25 0,-1-25 15,51-25-15,-50 1-1,99-26 1,0-24-1,24-26 1,-24 26 0,-24 0-1,-76 74-15,26-25 16,-50 0 0</inkml:trace>
  <inkml:trace contextRef="#ctx0" brushRef="#br0" timeOffset="27079">10294 7342 0,'0'0'0,"0"-25"15,25 25 1,-25-24-1,0-1 1,25 0 0,-1 0-1,26 25 1,0 0 0,-1 0-1,26 50 1,-1-1-1,-24 1 1,-1-25 0,1 0-1,24-75 17,-49 25-17,25-24 1,-26 24-1,1 25 1,0 0 0,-25 25-1,74-1 1,-24 1 0,0-25-1,24-25 1,1 1-1,-51 24-15,1-50 16,0 50-16,0-25 16,0 25 15,-1 25-15,1-25-1,50 50-15</inkml:trace>
  <inkml:trace contextRef="#ctx0" brushRef="#br0" timeOffset="28379">12477 7516 0,'0'-25'16,"25"25"-1,-25-25 1,0 0 0,0 1-1,24-1 1,1-25-1,25 25 1,-25 25-16,24-49 16,-24 49-16,49 0 15,-24 0 1,24 49 0,1 1-1,24 24 1,-49-49-1,24-25 1,-24 0 0,24-49-1,-24-1 1,-1 25 15,-24 0-15,0 25-16,0 0 15,0 0-15,24 50 16,26-25 0,24 24-1,-25-24 1,1-50 0,24-24-1,0-1 1,-25 1-1,1 24 1,-26 25 0,26 49-1,-1-24 1,26 25 15,-26-50-15,-49 0-16,74-25 15,-74 0-15,24 0 16,51-74 0</inkml:trace>
  <inkml:trace contextRef="#ctx0" brushRef="#br0" timeOffset="29807.99">11212 6102 0,'25'0'47,"-25"25"0,24-25-47,-24 25 16,25-25-16,-25 24 0,25 26 15,0 0 1,0-26 15,-1 1-15,1 0-1,0-25 1,-25-25 0,25 25-1,0-49 1,-1 49-16,26-75 16,-25 75-16,49-74 15,25-1 1,1 1-1,-76 49 1,1 25 0</inkml:trace>
  <inkml:trace contextRef="#ctx0" brushRef="#br0" timeOffset="31378">13618 5879 0,'25'-25'0,"-1"25"94,-24 25-78,25-25-16,-25 25 15,25 24 1,25 26-1,-1-26 1,-24-24 0,0 0-1,0-25 17,-1-25-17,51-49 1,98-26-1,1 1 1,-124 99-16,49-50 16,-74 26-16,24 24 15,-24-25-15,0 25 16,25-25 15,-50 0-15</inkml:trace>
  <inkml:trace contextRef="#ctx0" brushRef="#br0" timeOffset="40494">16098 5854 0,'-25'0'16,"25"25"-1,0 0 1,25-25-16,-25 24 16,25 1-16,-25 0 0,74 74 15,-49-74 1,0 25-16,25 24 16,24 0 15,-24-49-16,-25-25 1,74-49 0,-25 24-1,25-25 1,25-49 0,0 49-1,25 1 1,-74 49-1,24 0-15</inkml:trace>
  <inkml:trace contextRef="#ctx0" brushRef="#br0" timeOffset="42244">18951 7491 0,'-25'-25'16,"50"25"-1,-25-25 1,0 1 0,25-1-16,-1 0 31,51-25-16,24 1 1,25 24 0,25 25-1,-50 25 1,124 49 0,-49 1-1,-75-51 1,25-24-1,-25-24 1,-24-26 0,-50 50-16,74-50 15,-74 50-15,-1-24 16,26 24-16,24 0 16,26 49 15,-1 1-16,0-1 1,50-24 0,25-50-1,-26-49 1,-48 0 0,-76 49-16,76 0 15,-76 25-15,1 0 0,75-25 16,-76 50-16,26 0 15,74 49-15</inkml:trace>
  <inkml:trace contextRef="#ctx0" brushRef="#br0" timeOffset="48992.99">8607 8756 0,'0'0'0,"-25"0"0,1 0 0,24-25 16,-50 0-1,50 1 1,-50-26-1,26-24 1,-51 24 0,26 0-1,-51 26 1,26-1 0,-75 50-1,25-1 16,0 51-15,25 24 0,24 25-1,1 0 1,24 25 0,26-75-1,24 50 1,0-49-1,24-50-15,1 49 16,0-49-16,25 24 16,49 26-1,25-26 1,-25-24 0,100 0-1,-175 0 1,125-25-1,-99 0-15,99-25 16,24-25 0,-24 26-1,25-51 1,-150 50-16,26-24 16,-25 24-16,0 0 0,0-74 15,-1-99 1,-48 49-1,-125-124 1</inkml:trace>
  <inkml:trace contextRef="#ctx0" brushRef="#br0" timeOffset="50759">13816 9599 0,'0'0'0,"25"0"16,-25-24-16,25 24 15,49 0 16,25 24-15,50 1 0,0 50-1,25-26 1,-1-24 0,-49-25-1,25-25 1,-50 0-1,1-24 1,-1 24 0,0 0-1,-74 25-15,49 25 16,-49-25-16,25 25 16,49 0-16,-74-25 0,124 49 15,24-24 1,-74-25 15,1-25-15,-76 25-16,100-49 15,-99 49-15,75-25 16,-76 0-16,100 0 16,-99 25-16,99 25 15,-25 0 1,50 49-1,-50-49 1,-24 25 0,98-75-1,-49 0 1,1-25 0,23 1-1,-48 24 16,24 25-15,-50 25 0,-49 0-16,49 24 15,-49-24-15,0 0 16,0-25-16,49 25 16,-49-25-16,74 24 15,50-48 1,0-1-1,24-25 1,26 50-16</inkml:trace>
  <inkml:trace contextRef="#ctx0" brushRef="#br0" timeOffset="53510.99">3894 10716 0,'0'-25'62,"0"0"-46,25 25-16,-25-25 0,25 0 15,-25 1-15,50-51 16,-1 26 0,-24 49-16,25-50 15,-26 50 1,26 0-1,49 25 1,25 24 0,-25 26-1,1-1 1,-1-49 0,-25-25-1,1-25 1,24-24-1,-49-1 1,49 0 0,-25 26-1,-24 24 1,99 24 0,-50 1-1,0-25 1,-74 0-1,99 0 1,-99 0-16,49-25 16,50-24-1,-49 24 1,-1 0 0,0 25-1,1 25 1,24 0-1,-25 0 1,75-25 0</inkml:trace>
  <inkml:trace contextRef="#ctx0" brushRef="#br0" timeOffset="80613.98">14560 12973 0,'0'0'0,"0"25"31,0-1-15,0 1 109,25-25-110,25 50-15,-25-50 16,49 49-16,0 26 15,-49-50 1,0-25 15,0 0 16,0-25-31,49-25-1,50-24 1,0 24 0,-99 25-16,124-24 15,-100 49-15,51-50 16,48 1 0,-98 49-1,-25 0 1,-50 0 15</inkml:trace>
  <inkml:trace contextRef="#ctx0" brushRef="#br0" timeOffset="90405">4961 14213 0,'-25'0'0,"25"-25"31,-25 25-16,25-25 1,-24 25-16,24-24 16,-25 24-1,25-25 1,-25 0-16,-25 0 0,25 25 16,-24 0 15,-1-25-16,-173 25 1,25 0 0,98 50-1,26 0 1,0-1 0,-1 50-1,26-24 1,-1 24-1,0 0 1,26 1 0,24-76-16,0 76 15,0-76 1,24 51-16,1 24 31,25-49-15,49 24-1,0-49 1,-74-25-16,99 25 16,-99-25-16,0 0 0,123 0 15,26-25 1,74-50 0,-49-24-1,-75-25 1,-50-25-1,-74 1 1,-25-26 0,-173-124-1</inkml:trace>
  <inkml:trace contextRef="#ctx0" brushRef="#br0" timeOffset="103317.98">13891 14188 0,'0'-25'0,"-25"1"0,25-1 32,0 50 61,0-1-77,0 1-16,0 0 0,0 99 16,0 0-1,0-25 1,0 1-1,0-1 1,0-50 0,0 26-1,25-50 1,-25-1 15,24-24 0,1 0-15,0 25 0,0-25-1,0 0-15,24 0 16,-24 0-16,74 0 16,0 0-1,-24-25 1,49 50-1,0-50 1,-25 25 0,0 0-1,1 0 1,-26 0 15,50 0-15,0 0-1,-25 0 1,25 0 0,-24 0-1,-26-24 1,25 24 0,-74 0-16,25 0 15,-26 0-15,1 0 16,25 0-1,-25 0 1,-1-25 0,1 0 15,-25 0-15,0 0-16,0-24 31,0-50-16,0 49 1,0-49 0,-25 0-1,25 24 1,0 1 0,-24 24-1,24 25 1,-25 0-1,0 25 17,0 0-17,0 0 1,1 0-16,-26 0 31,-74 0-15,-50 25-1,1-25 1,-75 0 0,0 0-1,124-25 1,-124 25 0,-1-24-16</inkml:trace>
  <inkml:trace contextRef="#ctx0" brushRef="#br0" timeOffset="108102">6152 14808 0,'-25'0'16,"0"0"-1,25-24-15,-25 24 16,0 0-16,1 0 15,-26-25 1,-24 25 0,-51 0-1,1 25 1,0-1 0,-24 26-1,48-25 1,1 74-1,0-25 1,25 50 0,24 0-1,0-24 1,26 24 15,-1 0-31,25-50 31,0-49-31,25 49 16,-25-49-16,24 25 16,26 49-1,0-49 1,24-1 0,25 1-1,0-25 1,-74-1-16,74 1 15,-74-25-15,99 25 16,-25 0 0,50-25-1,25-25 1,-75-25 0,50-24-1,-50-25 16,-24 0-15,-1-25 0,-49-50-1,-50 0 1,-25 1 0,-24 49-1,49 99-15,-49-50 16,74 51-16,-174-51 15</inkml:trace>
  <inkml:trace contextRef="#ctx0" brushRef="#br0" timeOffset="110601">7565 14932 0,'0'25'78,"-24"-25"-78,24 25 16,0 0 0,0 24-16,0 51 15,24 24 1,-24-25 15,0 25-31,25-25 31,0 0-15,-25-24 0,25-50-1,-25-1-15,0 1 16,25-25-16,-25 25 16,0 0 46,24-25-46,-24 25-16,0-1 15,25-24 1,-25 25-16,50-25 16,-1 0-1,1 0 16,0-25-15,49 25 0,0-49-1,0 24 1,-24 25 0,-1-25-1,1 25 1,-1 25-1,25-25 1,-24 0 0,-51 0-16,51 0 15,-50 0-15,49 0 16,25 25 15,-24-25-15,24 0-1,-74 25-15,49-25 16,-49 0-16,25 0 16,24-25-1,0 50 1,-24-25 0,24 0-1,1 0 1,-1 0-1,-24 0 1,24 0 0,-24 24-1,-1-24 1,-24 25-16,0-25 16,0 0-16,0 0 15,24 0 16,-49 25-31,50-25 16,-25 0-16,0 0 16,-1 0-1,26 0 1,-25 0 0,-25-25-1,25 0 1,-25-24-1,0-50 1,0 74-16,0-50 16,0 51-16,-25-51 15,0-24 1,25 0 15,-25 24-31,0-24 31,25 49-15,-24 1 0,24 24-1,-25 0 1,25 0 0,0 1-1,-25 24 1,25-25-1,-25 0 1,0 0 0,-49 0-1,-50 1 1,-50-1 0,1 0-1,123 25 1,-148 0-1,148 0-15,-124 0 16,-123 25 0,-1 0-1,25-1 1,0-24 0,0 0-1,100 0 1,-50-24-16</inkml:trace>
  <inkml:trace contextRef="#ctx0" brushRef="#br0" timeOffset="114901">14635 16272 0,'0'-25'31,"-25"25"-15,25-25-16,0 50 62,25 0-46,-25 0-16,0-1 15,25 1-15,-1 99 16,26-49 15,0-26-31,-50-24 16,24 0-16,1-25 15,25 0 17,-25-25-17,24 0 1,75-24 0,0 24-1,75-25 1,-150 26-16,125-1 15,-124 0-15,98 0 16,-48 0 0,-51 0-1</inkml:trace>
</inkml:ink>
</file>

<file path=ppt/ink/ink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28T19:22:04.900"/>
    </inkml:context>
    <inkml:brush xml:id="br0">
      <inkml:brushProperty name="width" value="0.05292" units="cm"/>
      <inkml:brushProperty name="height" value="0.05292" units="cm"/>
      <inkml:brushProperty name="color" value="#C00000"/>
    </inkml:brush>
  </inkml:definitions>
  <inkml:trace contextRef="#ctx0" brushRef="#br0">13370 3001 0,'-25'0'0,"25"-24"0,-25 24 16,0-50-1,-24 25 1,-26-49 0,-24 24-1,0 1 1,-50-26 0,-25 1-1,50 49 1,100 25-16,-76-25 15,76 0 1,24 25 0</inkml:trace>
  <inkml:trace contextRef="#ctx0" brushRef="#br0" timeOffset="1084.99">9996 1587 0,'-25'0'16,"50"0"0,-25 25 15,0 0-16,0 0 1,0 0 0,0 24-16,0 26 15,0 24 17,25-49-17,-25-1 1,25-74-16</inkml:trace>
  <inkml:trace contextRef="#ctx0" brushRef="#br0" timeOffset="1466">10319 1910 0,'-25'0'31,"50"0"-31,-50 0 16,50 0-16,-25 25 16,25-25-1,-1-25 1,26 25 0,49 0-1,-24-25 1,-1 0-1</inkml:trace>
  <inkml:trace contextRef="#ctx0" brushRef="#br0" timeOffset="1782.99">10393 1712 0,'-25'0'0,"25"24"47,0 1-32,25-25 1,-25 25-16,25 49 15,0-24 1,-25 24 0,25-24-1,-25 0 1</inkml:trace>
  <inkml:trace contextRef="#ctx0" brushRef="#br0" timeOffset="2314.99">10765 1712 0,'0'0'0,"25"0"63,-25-25-63,25 25 15,0 0 1,-1 0-16,26 25 16,0-1-1,-26 76 1,-48-26 0,-26 0-1,-24 26 1,49-76-1,25 1 1,25-25 15,-1 0-15,1 0 0,25-25-1,24 25-15</inkml:trace>
  <inkml:trace contextRef="#ctx0" brushRef="#br0" timeOffset="2598.99">11237 1984 0,'24'0'0,"-24"25"47,25-25-31,0 0 0,0 0-16,0 0 15,74 0 1,-25-25-1,50 1-15</inkml:trace>
  <inkml:trace contextRef="#ctx0" brushRef="#br0" timeOffset="2849.99">11435 1761 0,'-25'0'0,"25"25"16,0 0 15,0 0-15,0-1 0,25-24-16,-25 50 15,25 49 1,24-24-1,1 24 1</inkml:trace>
  <inkml:trace contextRef="#ctx0" brushRef="#br0" timeOffset="3482.99">11832 1736 0,'0'-24'0,"-25"24"31,25-25-31,25 0 32,0 25-32,-1-25 15,1 25 1,0 0-16,25 0 16,-1 0-1,-24 50 1,-25-1-1,-50 1 1,1-25 0,24-25-1,50 0 17,0 0-17,-25 25 1,24-25-1,26 24 1,0-24 0,-50 25-16,24 0 15,-48-25-15,24 25 16,-50 24 0,-24 26-1,24-75 1,25 0-16,-24 0 15,49-25-15,-25-25 0</inkml:trace>
  <inkml:trace contextRef="#ctx0" brushRef="#br0" timeOffset="3848.99">12452 2034 0,'25'0'16,"-25"-25"-16,25 25 31,-1 0-15,1 0-1,25 25-15</inkml:trace>
  <inkml:trace contextRef="#ctx0" brushRef="#br0" timeOffset="3974.99">12799 2034 0,'25'0'0,"-25"-25"46,0 50-46</inkml:trace>
  <inkml:trace contextRef="#ctx0" brushRef="#br0" timeOffset="4133.99">13221 2084 0,'0'-25'0,"0"50"0,25-50 32,0 50-17</inkml:trace>
  <inkml:trace contextRef="#ctx0" brushRef="#br0" timeOffset="4274">13519 2084 0,'24'0'16</inkml:trace>
  <inkml:trace contextRef="#ctx0" brushRef="#br0" timeOffset="5098.99">13816 1736 0,'25'0'31,"-25"25"0,25-25-15,0 0-16,-25 25 15,24-25-15,26 74 16,0 1 0,-26-1-1,1 1 17,-25-51-17,-25 1 1,25-50-1,0 1 17,0-1-32,0-74 15,25-50 1,-25 99 0,25 1-1,0 24 1,0 25 31,-1 0-32,51 49-15,49 51 16,-99-26 15,0-49-31,-25 49 16,0-49-16,24-25 15,-24 99 1</inkml:trace>
  <inkml:trace contextRef="#ctx0" brushRef="#br0" timeOffset="6298.99">14709 1836 0,'0'24'15,"0"-48"-15,0 48 47,25-24-31,0 0 0,0 0-1,-1 25-15,26-25 16,24 0-1,26 0 1,-26-25 0,-24 25-1,-26 0 1,-48-24 0</inkml:trace>
  <inkml:trace contextRef="#ctx0" brushRef="#br0" timeOffset="6598.99">14759 1984 0,'0'0'0,"25"0"47,-25 25-32,24-25 1,1 0 0,0 0-1,25 0 1,24 0-1,50 0-15</inkml:trace>
  <inkml:trace contextRef="#ctx0" brushRef="#br0" timeOffset="7348.99">15528 1860 0,'0'25'0,"0"-50"0,0 25 0,25 0 32,-25 25-17,24 0 1,1 0 0,0 24-1,49 51 1,-24-26-1,24 50 1,-24-25 0,-25-24-1,0-51 17,-25 1-1,24-25-16</inkml:trace>
  <inkml:trace contextRef="#ctx0" brushRef="#br0" timeOffset="8014.99">15949 2232 0,'0'0'0,"25"0"63,-25 25-48,0 0 1,0 0-16,25 24 15,0 26 1,-25-1 0,25 1-1,-25-26 17,0-24-17,0 0 1,0-50 78,-25 25-79,25-25-15,-25 25 16,0-25-16,-24 1 15,-26-26 1,50 25 0,1 25-1,-1-74-15</inkml:trace>
  <inkml:trace contextRef="#ctx0" brushRef="#br0" timeOffset="32384.99">10269 1414 0,'0'-25'15,"25"25"1,-25-25 0,-25 25 46,25-25-46,-25 25-16,25-24 0,-74-1 15,49 0 17,-49 0-17,24 25 1,0 25 0,-24 0-1,0 0 1,-1 49-1,1-24 1,24-1 0,25-24-16,1 25 15,24-26-15,-25 51 16,0-1 0,0 1-1,25-1 16,0-49-31,25 0 0,-25 0 16,25 24 0,0 1-1,-25-25-15,24-1 16,-24 1-16,50 0 16,0 0-1,49 0 1,0-1-1,25-24 1,-25-24 0,25-26-1,-49 0 1,-1-24 0,-49 0-1,-25 49-15,25-74 16,-25 74-1,-50-149-15,25 75 32,25 74-32,-99-124 0</inkml:trace>
  <inkml:trace contextRef="#ctx0" brushRef="#br0" timeOffset="34562">6896 4887 0,'25'24'172,"-1"1"-157,-24 0-15,50 0 0,-25 24 16,49 51 0,-49-76-1,0-24 1,-25 25-1,25-25 17,-25-25 15,24 25-32,1-49 1,25-1-1,-1 1 1,26-26 0,-1 26-1,1-1 1,-51 50 0,-48 0-1</inkml:trace>
  <inkml:trace contextRef="#ctx0" brushRef="#br0" timeOffset="39026.99">15453 2679 0,'0'25'16,"0"0"-1,0-1 1,0 1 0,0 0-16,0 0 0,0 99 15,0-25 1,0 0-1,0 25 17,-24 25-17,24-99 1,-25 123 0,25-49-1,0-49 1,25 24-1,-25 50 17,0-124-17,24-1 1,-24 1-16,0 0 16,0 0-1,25 24 16,-25-24-31,25 0 32,0 0-17,24 0 1,-24-25-16,0 24 16,0-24-16,24 25 15,-24-25 1,25 25-16,-1-25 15,-24 0-15,25 0 16,49 25 0,-25-25-1,50 0 1,-49 0 0,-50 0-16,74 0 15,-74 0-15,49 0 16,-49-25-16,99 25 15,-99 0 1,24 0 0,-24 0-16,74 0 15,-74 25-15,25-25 16,49 0 0,-25 0-1,-49 0-15,50 0 16,-51 0-16,26 0 15,-25 0-15,74 25 16,-74-25-16,0 0 0,-1 0 16,76 0-1,-1 0 1,-25 0 0,26 0-1,-1 0 16,-25 0-31,-24 24 32,-1-24-17,1-24 1,-25 24 0,0-25-1,-25 0 1,24-25-1,-24 1 1,0-26 0,0 51-16,0-76 15,-24 76-15,24-76 16,-25-48 0,25 24-1,0 74-15,-25-74 16,25 99-1,0-74-15,0 0 32,0-1-17,0 76-15,0-26 16,0 0-16,0 26 16,0-51-1,-25 1 1,25 49-16,0 0 15,0 0-15,0 1 16,0-76 0,-25 76-1,25-1 1,0 0 0,-24 25-1,24-25-15,-25 0 31,0 25 1,0 0-17,25-25 1,-49 25 0,-26 0-1,50 0-15,-24 0 16,-1 0-16,-49-24 15,-25 24 1,74 0-16,-49 0 16,49 0-16,-49 0 15,0 0 1,25 0 0,-1 0-1,-24 0 1,0 0-1,-25-25 17,0 25-17,74 0-15,-24 0 16,49 0-16,-74 0 16,-50 0-1,74 0 1,-24-25-1,25 25 1,-1-25 0,51 25-16,-26-25 15,-24 1-15</inkml:trace>
  <inkml:trace contextRef="#ctx0" brushRef="#br0" timeOffset="45660">14263 5060 0,'0'0'0,"-25"0"15,25-25 1,-25 25 0,25-24-1,-25-1 1,0 0-1,1 25-15,-26-25 16,50 0-16,-50 1 16,-24-1-1,0 0 1,24 0 0,-24 0-1,49 25 1,-50 25-1,26 0 1,-26 25 15,51-1-15,-26 50 0,25-49-1,0 24 1,1 26-1,24-1 1,0-25 0,0 1-1,24-26 1,1 26 0,0-26-1,0 1 1,0-1-1,24 26 1,1-50 15,-25 0-15,49 24 0,-49-49-16,49 50 15,-49-50-15,49 25 16,1-1-1,24-24 1,-25 0 0,26-24-1,-76-1-15,26 0 16,-25 25-16,49-74 16,-24-1-1,0-24 16,-26-100-31,-48 75 16,-26-24 0,-24-1 15,-51 0-31</inkml:trace>
  <inkml:trace contextRef="#ctx0" brushRef="#br0" timeOffset="46543">14957 5283 0,'25'0'16,"-50"25"15,50-25-15,-25 25-16,0 0 15,0 0 1,25 49 0,0 0-1,24-24 1,-24-25 0,-25 0-16,25-1 31,-25-48-16,25 24 1,-1 0 15,51-25-15,-1-25 0,100-24-1,-25-1 1,24 1-1,-73 24 1,-26 26 0,-49 24-1</inkml:trace>
  <inkml:trace contextRef="#ctx0" brushRef="#br0" timeOffset="56457.99">18083 4043 0,'0'25'32,"24"-25"-17,1 25 1,25 24 0,24 51-1,25 24 1,-74-100-16,99 100 15,-74-99-15,-25 0 0,74 99 16,25 75 0,-25 24-1,-24 0 1,-51 0 0,1 0-1,0-74 1,-25-99-16,0 0 0,0 98 15,-25-98-15,25 124 16,-25 49 0,-24-25-1,24-24 17,0 0-17,0-26 1,1-48-16,-51 98 15,75-148-15,-74 123 16,-1-24 0,51-99-16,-76 99 15,75-125-15,-49 76 16,-50 24 0,99-100-16,-24 51 15,49-50-15,-75 74 16,26-25-1,24-74-15,-25 75 16,25-75 0,-24 24-16,-1 26 31,1-25-15,-1 24-1,0 1 1,26-50-16,-51 75 15</inkml:trace>
  <inkml:trace contextRef="#ctx0" brushRef="#br0" timeOffset="57241">17859 8260 0,'0'0'0,"-24"0"46,24 25-30,-25 0 15,0-1-15,-25 100 0,-49 50-1,25-50 1,49-74-16,-25 74 15,25-100-15,1 51 16,-26-1 0,25-49-1,25 0-15,25-25 47,0 0-16,0-25-31,24 25 16,51-25 0,24 25 15,0 0-15,0 0-1,24 0 1,-123 0-16,74 25 15,-74-25-15,0 0 16,49 0-16</inkml:trace>
  <inkml:trace contextRef="#ctx0" brushRef="#br0" timeOffset="77921.98">4341 10517 0,'0'0'0,"-25"0"16,0 25 15,50-25-15,-25 25 0,25-25-16,-25 25 15,25 24 1,-1-24-1,-24 74 1,0-49 0,0-1-1,25-24 1,-25 25-16</inkml:trace>
  <inkml:trace contextRef="#ctx0" brushRef="#br0" timeOffset="78374.98">4837 10790 0,'0'0'0,"0"-25"15,0 50 17,25-25-17,0 0 17,-1 0-17,76 0 1,-26 0-1,0 0 1,-24-25-16</inkml:trace>
  <inkml:trace contextRef="#ctx0" brushRef="#br0" timeOffset="78638.98">5011 10542 0,'0'0'0,"0"25"31,0 0 0,0-1-15,0 1-16,0 25 15,49 49 1,-24-25 0,0 75-1</inkml:trace>
  <inkml:trace contextRef="#ctx0" brushRef="#br0" timeOffset="79154.98">5407 10691 0,'0'0'0,"0"-25"0,0 0 47,25 25-31,-25-25 0,25 25-16,25 0 15,24 25 16,-49 0-15,-25 74 0,-25-24-1,-49 49 1,24-50 0,25-49-1,25 0 1,25-50-1,0 25 1,24-25 0,1 0-1,74 25 1</inkml:trace>
  <inkml:trace contextRef="#ctx0" brushRef="#br0" timeOffset="79454.98">5904 10864 0,'0'0'0,"-25"0"15,50 0 1,-1 0 15,1 0-31,0 0 16,49-24 0,26 24 15,24-25-31</inkml:trace>
  <inkml:trace contextRef="#ctx0" brushRef="#br0" timeOffset="79737.98">6052 10666 0,'-24'0'0,"48"0"0,-48 25 63,48-25-63,-24 25 16,0-1-1,50 51 1,0 49-1,-26-25 1,26 0-16</inkml:trace>
  <inkml:trace contextRef="#ctx0" brushRef="#br0" timeOffset="80404.98">6548 10716 0,'-49'-50'0,"49"25"47,25 0-1,-1 25-14,1 0-32,-25-24 15,50 24-15,-50 24 16,0 26 15,0-25-15,-25 0-16,25-1 15,-25 1 1,50-25 0,25-25-1,-26 50 1,76 0 0,-1 25-1,-99-1 1,-50 1-1,-24 24 1,24-49 0,1-25-1,-1-74 1</inkml:trace>
  <inkml:trace contextRef="#ctx0" brushRef="#br0" timeOffset="80754.98">7218 10964 0,'0'-25'16,"25"25"15,-25-25-31,25 25 16,49 0-16</inkml:trace>
  <inkml:trace contextRef="#ctx0" brushRef="#br0" timeOffset="80882.98">7516 10939 0,'25'0'16,"-1"0"31,26-25-32</inkml:trace>
  <inkml:trace contextRef="#ctx0" brushRef="#br0" timeOffset="81054.98">7962 10988 0,'0'-24'0,"0"48"0,25-48 16,-25-1-1,25 25 1,-25-25 0,50 25-16</inkml:trace>
  <inkml:trace contextRef="#ctx0" brushRef="#br0" timeOffset="81573.98">8359 10368 0,'0'-24'0,"0"48"63,0 1-48,0 0 1,25 0-16,-25 0 15,0-1-15,25 26 16,-25-25-16,25 49 16,-25-49-16,24 74 15,1-24 1,-25-51-16,0 26 16,0-25-16,0 0 15,0-1-15</inkml:trace>
  <inkml:trace contextRef="#ctx0" brushRef="#br0" timeOffset="81920.98">8930 10542 0,'-25'0'31,"25"25"-15,-25-25-1,-25 74 1,1-24 0,-1 24-1,-49 25 1,0 25 0</inkml:trace>
  <inkml:trace contextRef="#ctx0" brushRef="#br0" timeOffset="82188.98">8706 10765 0,'0'0'0,"25"0"31,-25 25-15,25-25-16,0 25 16,24 49-1,51 50 1,-51-49 15,75 24-31</inkml:trace>
  <inkml:trace contextRef="#ctx0" brushRef="#br0" timeOffset="83179.98">9773 10641 0,'-25'0'0,"50"0"47,-25 25-31,25-25-16,0 0 16,-1 25-1,1-25-15,25 0 16,49 0-1,25 0 1,-99 0-16,99 0 16,-99 0-16,49 0 15,-24 0 1,-50 0 0</inkml:trace>
  <inkml:trace contextRef="#ctx0" brushRef="#br0" timeOffset="83454.98">9897 10889 0,'0'0'0,"25"25"47,0-25-32,-1 0 1,1 0-16,50 25 16,49 0-1,49-1 1</inkml:trace>
  <inkml:trace contextRef="#ctx0" brushRef="#br0" timeOffset="84404.98">11162 10914 0,'-25'0'0,"50"0"0,-25 0 15,25 0 1,0 0-16,49 0 16,25-25-1,-74 25-15,124 0 16,-124 0-16,124-25 31,99 1-15,-50-1-1,25-25 1,-49 1 0,-75-1-1,25 0 1,0 1 0,-25 24-1,-24 0 1,24 0-1,-74 1 1,25 24 0,-50-25-1</inkml:trace>
  <inkml:trace contextRef="#ctx0" brushRef="#br0" timeOffset="84973.98">12948 10344 0,'0'0'0,"-25"0"47,50 24 63,25-24-110,-26 25 0,76 0 15,-76 0 1,76 0-1,-26-1 1,-49-24 0,-25 25 46,-25-25-62,25 25 16,-25 0-16,1 0 15,-51 49-15</inkml:trace>
  <inkml:trace contextRef="#ctx0" brushRef="#br0" timeOffset="89088">9351 11088 0,'-24'0'15,"24"24"1,0 1 15,0 0-31,24 0 16,1 25 0,25 24-1,-1 0 1,-49-49-16,50 25 15,-25-25-15,0 24 16,24 26 0,1-1-1,-1-24 1,1-1 0,-25 1-1,24-25 1,-24-1 15,0 26-15,0-25-1,0 0 1,-25-1-16,24 1 16,1-25-16,-25 25 15,25-25-15,0 25 16,-25 0-16,50-1 0</inkml:trace>
  <inkml:trace contextRef="#ctx0" brushRef="#br0" timeOffset="89803.98">10071 11708 0,'0'25'79,"0"-1"-79,0 1 15,25-25-15,-25 25 0,0 49 16,24 26 15,1-26-15,25 50-1,-50-99-15,25 74 16,-25-74-16,24 25 16,-24-26-1,0 1 1,0 0 31,0-50 0,-24 25-47,-1-25 31,0 1-31,0 24 15,-24-50-15,-51 25 32,26-24-17,49 49-15,-49-50 16,49 50-16,0-25 16,25 0-16</inkml:trace>
  <inkml:trace contextRef="#ctx0" brushRef="#br0" timeOffset="91069.98">9748 12328 0,'0'0'0,"-25"0"16,25-25 0,-24 25-1,-1-25 1,0-24 0,-25-1-1,26 25-15,-26-24 16,25 49-16,25-25 0,-74 0 15,-25-25 1,74 50-16,-50-49 16,51 49-16,-1 0 15,-74-25-15,74 25 0,-75-25 16,-24 50 0,0 0-1,25 24 1,74-49-16,-24 25 31,49 0-31,-25-25 0,0 25 16,25 0-16,-25-1 15,25 26 1,-24 0 0,24-25-1</inkml:trace>
  <inkml:trace contextRef="#ctx0" brushRef="#br0" timeOffset="103069">7888 13097 0,'0'49'157,"0"-24"-157,25 0 15,-25 50-15,0-51 16,24 26 0,-24 0 15,0-26-16,25 1-15,-25 0 16,25 0 31,0-25-31,74 25-1,0-1 1,-24-24-1,-1 0 1,-49 0 0,0 0-1,0 0-15,-25-24 16,24 24-16,-24-25 31,25 25-31,-25-25 16,0 0-1,0-24 17,0-1-17,0 0 1,0 26 0,0-26-1,0-25 1</inkml:trace>
  <inkml:trace contextRef="#ctx0" brushRef="#br0" timeOffset="104269">9575 13146 0,'0'25'62,"0"0"-46,0 0-16,0 0 16,0 0-16,0-1 15,0 26 1,0-25-16,24 0 15,-24-1 1,25-24 0,0 0-1,0 0 1,0 0 0,-1 0-16,1 0 15,0 0-15,0 0 0,0 0 16,-1 0-16,51 0 15,-50 0-15,74-24 16,-25 24 0,26 0-1,-1 0 1,0 24 0,-25-24-1,1 0 1,24 25-1,-25-25 17,1 0-17,24-25 1,-25 25 0,1 0-1,-26 0 1,26 0-1,-25 0 1,-26-24 0,26 24-1,-25 0 1,0-25 0,-25 0-1,0 0 1,24-24-1,-24-26 1,0 25 15,0-49-31</inkml:trace>
  <inkml:trace contextRef="#ctx0" brushRef="#br0" timeOffset="117082.99">18380 12229 0,'0'0'0,"-25"0"0,50 0 46,-25 25-46,25-25 16,-25 24-16,25 1 16,0 25 15,-1-1-15,1 26-1,-25-1 1,25-49-16,-25 49 15,25-74-15,0 50 16,0-25 0,-1-25-1,26 0 1,0-25 0,-26 0-16,76-24 15,-76 24-15,76-25 16,24-24-1,-25 24 17,-25 25-17,-49 1 1,-25 48 0,0 1 15</inkml:trace>
  <inkml:trace contextRef="#ctx0" brushRef="#br0" timeOffset="119482.99">18380 9798 0,'0'0'0,"25"0"16,0 0 15,0 0-31,74 25 15,50 49 1,74 100 0,-25-25-1,-173-100 1,149 125 0,-149-149-16,123 148 15,-23 26 1,-1 49-1,-25-25 1,0 0 0,-99-173-16,74 173 15,-74-198-15,50 148 16,0-49 0,-50 1-1,24-51 1,-24-49-1,50 0 1</inkml:trace>
  <inkml:trace contextRef="#ctx0" brushRef="#br0" timeOffset="120232.99">19769 12923 0,'0'0'0,"0"-25"16,25 25-1,-25 25 16,0 0-15,0 0-16,25 0 16,-25 49-1,25 50 1,-25-49 0,25 49-1,-1-75 1,-24 1-1,25-50-15</inkml:trace>
  <inkml:trace contextRef="#ctx0" brushRef="#br0" timeOffset="120500">20265 13122 0,'0'0'0,"0"-25"0,-24 25 31,-1 25 1,25-1-32,-25 1 15,-25 50 1,1-1-1,-1 1 1,-24 24 0</inkml:trace>
  <inkml:trace contextRef="#ctx0" brushRef="#br0" timeOffset="120715.99">20117 13271 0,'0'0'0,"0"24"47,0 1-31,0 0-16,24-25 0,-24 50 15,0-26 1,50 51-16,74 49 15</inkml:trace>
  <inkml:trace contextRef="#ctx0" brushRef="#br0" timeOffset="121016.99">20414 13395 0,'25'0'0,"0"0"47,0 0-47,-25 24 16,24-24-16,1 0 0,0 25 15,74-25 1,-49 25 0,-25-25-16,49-25 15</inkml:trace>
  <inkml:trace contextRef="#ctx0" brushRef="#br0" timeOffset="121302">20588 13221 0,'0'0'16,"0"-25"-16,25 25 31,-25 25-15,0 0-1,24-25-15,-24 74 16,25 1 0,0 24-1,0 0 17,-25-25-17,25-24-15</inkml:trace>
  <inkml:trace contextRef="#ctx0" brushRef="#br0" timeOffset="121599.99">21109 13047 0,'0'0'0,"0"-25"0,0 50 32,0 0-17,0 0 1,0 49 0,0 1-1,0-1 1,25 1-1,-25 49-15</inkml:trace>
  <inkml:trace contextRef="#ctx0" brushRef="#br0" timeOffset="122182.99">21630 12799 0,'0'25'16,"-25"-25"-1,0 25 1,25 0-16,-25-1 16,-24 51-1,24 74 1,25-125-16,-25 76 15,25-75-15,0 99 16,0 24 0,25-24-1,-25-99-15,49 99 16,-24-99-16,50 49 16,24 1-1</inkml:trace>
  <inkml:trace contextRef="#ctx0" brushRef="#br0" timeOffset="122632.99">21903 12948 0,'0'-25'15,"0"50"1,24-25 0,-24 25-1,25 0 1,-25-1 0,25 1-16,0 50 15,-25-51-15,25 51 16,-1-1-1,-24 1 1,25-1 0,-25-49-16</inkml:trace>
  <inkml:trace contextRef="#ctx0" brushRef="#br0" timeOffset="122932.99">22349 13097 0,'0'-25'16,"-25"25"-16,25 25 31,-25-25-16,1 25 1,24-1-16,-50 26 16,50-25-16,-50 25 15,1 49 1,-1-50 0,1 26-16</inkml:trace>
  <inkml:trace contextRef="#ctx0" brushRef="#br0" timeOffset="123148.99">22175 13271 0,'25'0'16,"0"0"15,0 24-16,-25 1 1,49 50 0,1 24-1,49 25 1</inkml:trace>
  <inkml:trace contextRef="#ctx0" brushRef="#br0" timeOffset="123481.99">22696 13320 0,'25'0'32,"0"0"-17,-25 25 1,25-25-16,0 0 16,49 0-1,0 25 1,1-50-1,24-25 1</inkml:trace>
  <inkml:trace contextRef="#ctx0" brushRef="#br0" timeOffset="123783.99">22845 13072 0,'0'-25'0,"0"50"16,25-25 15,-25 25-31,0 0 16,0 49-1,25 1 1,0-1 0,-1 25-1,1 50 1</inkml:trace>
  <inkml:trace contextRef="#ctx0" brushRef="#br0" timeOffset="124298.99">23366 13097 0,'0'0'0,"0"-25"0,25 25 31,-25 25-15,25-25-1,24 25 1,1 49-1,-1-24 1,-49 24 0,-74 25-1,0-24 1,-1-26 0,50-49-1,50 0 16,-25 25-31,50-25 16,-1 0 0,26 25-1,-26-25 17,26 0-32</inkml:trace>
  <inkml:trace contextRef="#ctx0" brushRef="#br0" timeOffset="124615.99">23713 12725 0,'0'0'0,"0"25"15,25-25 1,-25 24 0,99 76-1,-24 24 1,-1 49 15,-24 1-15,-50-25-1,-75 49 1,-148 50 0</inkml:trace>
  <inkml:trace contextRef="#ctx0" brushRef="#br0" timeOffset="126081.99">15801 9128 0,'-25'0'0,"0"0"15,0 25 1,-49 0 0,-1 0-1,26-1 1,24-24-16,-25 25 16,50 0-16,-49 25 15,-26 24 1,26 0-1,-1 1 1,0-26 0,26 26 15,-1-26-15,25 26-1,0-1 1,0-49-16,25 25 15,-25-26-15,24 26 16,26 0 0,0-1-1,49 1 1,0-25 0,-74-25-16,74 0 15,-74-25-15,49 0 16,1-49-1,-1-1 1,-24-74 0,-25 125-16,-1-100 15,-24 74 1,-24-24-16,-26-50 31,0 24-15,-24 1-16</inkml:trace>
  <inkml:trace contextRef="#ctx0" brushRef="#br0" timeOffset="127398.99">16272 9203 0,'0'0'0,"-25"0"47,25-25-32,-25 25-15,25-25 16,-25 25-1,1 0 1,-1 25 0,-25 0-1,25-1-15,1 26 16,-1-25 0,0 0-1,25-1-15,-25 26 16,0-25-16,25 24 15,-24 26 1,24-26 0,0 51-1,24-1 1,26 0 0,-25-25-1,49 1 1,1-25-1,-1-50 1,25 0 0,-24-50-1,24-74 17,-49 25-17,-26-50 1,-24 25-1,-49 0 1,-1 74 0,25 1-1,-49 49-15</inkml:trace>
  <inkml:trace contextRef="#ctx0" brushRef="#br0" timeOffset="129647.99">19496 12824 0,'25'-50'0,"-25"75"63,-25-25-48,25 25-15,0 0 0,-74 99 16,0 49 15,49-148-31,0 50 16,25-26-16,25 51 15,24 73 1,75 1 0,75-25-1,74-1-15</inkml:trace>
  <inkml:trace contextRef="#ctx0" brushRef="#br0" timeOffset="130280.99">21034 12551 0,'-24'0'0,"48"0"47,-24 25-47,25 0 16,-25 0-16,50 24 16,49 75-1,-25-25 1,-24-24-16,0 98 15,-26-148-15,-24 99 16,-24 25 0,-51 25-1,-74-50 1</inkml:trace>
  <inkml:trace contextRef="#ctx0" brushRef="#br0" timeOffset="131898.99">22175 13816 0,'0'-49'0,"0"24"15,25 50 32,-25-1-31,0 1-16,25 50 31,-25-51-31,25 76 16,-25-76-16,0 1 0,25 50 15,-1 24 1,-24-25 0,0 1-1,0-26 1,-24-24 0,-26 0-1,-24 0 1,-1-25-1,-74 0 1,1-25 0,123 25-16,-149 0 15,124-25 1,-74 25-16,100-25 0,-150 1 16,149 24-1,-124 0 1,50-25-1,-25 25 1,99 0-16,-49 0 16,49 0-16,-99 0 15,99 0-15,-99 0 16,99 0-16,-123-25 16,-1 0-1,25 25 1,74 0-16,-74-25 15,75 25-15,24 0 0,-74 0 16,-50 0 0,49-25-1,51 25 17,-26 0-17,26 0 1,-26-24-1,1 24 1,24 0 0,1 0-1,-26 0 1</inkml:trace>
  <inkml:trace contextRef="#ctx0" brushRef="#br0" timeOffset="132614.99">19298 13816 0,'0'0'0,"0"-25"0,0 50 47,-25-25-47,25 25 15,-49 0 1,-1 24 0,-24 26-1,-26-1 1,-24 25 15,100-99-31,-51 50 16,50-25-16,-24 24 15,-1-24 1,50 0-16,-25-25 0,25 25 16,-24-25-1,24 25 1,0 0 31,24-25-32,1 24-15,0 1 16,74 0 0,75 25-1,-1-1 1,-24 26 0,-50-26 15,-74-49-31,25 50 15,-25-50-15,-1 25 16,26-1 0</inkml:trace>
  <inkml:trace contextRef="#ctx0" brushRef="#br0" timeOffset="134130.99">16892 12055 0,'25'0'0,"-50"-25"16,25 0 31,-25 25-16,25 25-31,0 0 16,-25-25-1,25 25-15,0 24 16,0-24 0,50 25-1,-25-75 1,24 0 0,-24-49 15,-25 49-16,-25 0 1,-24 50 0</inkml:trace>
  <inkml:trace contextRef="#ctx0" brushRef="#br0" timeOffset="139180.99">21059 14287 0,'0'-24'32,"0"48"14,0 1-30,0 0-16,0 0 16,0 0-16,0 74 15,25 75 1,-25-150-16,50 150 16,-50-124-16,49 74 15,-24 24 1,0-123-16,0 74 15,-25-74-15,0 0 0,0 25 16,-25-1 0,-25 26-1,1-50 17,-26-1-32,26 1 15,-75 0 1,99-25-16,-124 25 15,-50 0 1,-24 24 0,50-24-1,-75 0 1,173-25-16,-123 25 16,148-1-16,-148 1 15,-26 0 1,26 0-1,49 0 1,-49-1 0,148-24-16,-99 0 15,124 0-15,-24 25 16,-26-25-16,-73 0 16,48 0 15,1 0-16,-25 25 1,50-25 0,24 0-1,25 0-15,1 0 16,24 25 0,24-25-16</inkml:trace>
  <inkml:trace contextRef="#ctx0" brushRef="#br0" timeOffset="139799.99">18107 15478 0,'0'0'16,"-24"0"0,-1 25-1,0-25 1,0 25-16,-49 24 16,-25 51 15,24-1-16,-24 25 1,74-99-16,-49 49 16,74-49-16,-50 24 15,25-24 1,25 0 0,25 0-1,25 0 1,24-1-1,50 26 1,-25 0 0,-49-50-16,49 24 15,-74-24-15,74 25 32,50 0-32</inkml:trace>
  <inkml:trace contextRef="#ctx0" brushRef="#br0" timeOffset="140829.99">11534 15329 0,'0'0'15,"0"25"-15,0 0 32,0 0-32,0 24 15,0 26 1,0-50-16,0 99 15,0-100-15,0 26 0,0 74 16,25 50 0,-25-125-16,0 174 15,25-173-15,-25 124 32,25 49-32,-1 0 15,26-124 1</inkml:trace>
  <inkml:trace contextRef="#ctx0" brushRef="#br0" timeOffset="142612.99">11485 15379 0,'-25'-25'47,"25"50"0,25-25-47,-1 0 16,1 0-16,0 25 0,49-25 15,150 0 1,123 0 0,-25 0-1,26 0 1,-26 0 15,-247 0-31,197 0 16,-222 0-16,223 0 15,24-25 1,51 25 0,-100 25-1,0 0 1,-199-25-16,125 0 16,-124 0-16,148 0 15,50 0 1,-49 0-1,-100 0 1,0 24 0,50-24-1,-124 0-15,124 0 16,-100 0 0,75 0-16,50 25 15,-75-25 16,0 0-15,-24 0 0,-1 0-1,0 0 1,-49 0 0,0-25-1,-25 50 16,-25-25 16,25 25-47,0 25 32,-25-1-32,25-24 0,-24 74 15,24-49 1,0 74-1,0 49 1,0 51 0,0-51-1,24 26 1,-24-26 0,0-49-1,25-49 1,-25-1-1,-25 25 1,25-24 0,0-26-1,0-24 1,0 0 0,-24 0-1,-1-25 16,0 25-15,-25-25 0,-24-25-1,0 25 1,49 0-16,-74-25 16,74 25-16,-74 0 15,-75 0 1,-25-25-1,-49 25 1,-24-25 0,-51 1-1,75 24 1,-50-50 0,50 25-1,0 25 16,75-25-15,123 25-16,-148 25 16,173-25-16,-99 0 15,-75 25 1,26-25 0,-50 0-1,24 0 1,25 0-1,50 0 1,0-25 0,100 25-16,-76 0 15,76 0-15,-76-25 16,1 25 0,74 0-16,-74 0 15,74 0 1,-49-24-1,-50 48 1,74-24-16</inkml:trace>
</inkml:ink>
</file>

<file path=ppt/ink/ink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28T19:26:14.715"/>
    </inkml:context>
    <inkml:brush xml:id="br0">
      <inkml:brushProperty name="width" value="0.05292" units="cm"/>
      <inkml:brushProperty name="height" value="0.05292" units="cm"/>
      <inkml:brushProperty name="color" value="#C00000"/>
    </inkml:brush>
  </inkml:definitions>
  <inkml:trace contextRef="#ctx0" brushRef="#br0">19521 3101 0,'-25'0'15,"50"0"32,-50 0-16,25-25 1,0 0 15,25 0-16,0 0-16,0 25 1,99 0 0,-25 25-1,-24 0 1,-26 0 0,1-25-1,-25 0 1,24-25-1,1 0 1,-25 0 0,24 25-1,-24 0 1,25 0 15,-1 25-15,26-25-1,-26 25 1,-24-50 0,25 25-1,-1-49 1,1 49 0,-50-25-16,25 25 15,-1 0-15,1 0 16,0 25-1,50-1 1,-1 1 0,0-25-1,-49 0-15,25 0 16,-25-25 0,24 25-1,-24-24 1,25 24-1,-1 0 1,1 24 0,-1 1-1,26 0 1,-1 25 0,25-50-1,-24-25 1,-1-25-1,-24 1 1,0 24 0,-26 25-1,26 0 1,-25 25 15,124 49-31</inkml:trace>
  <inkml:trace contextRef="#ctx0" brushRef="#br0" timeOffset="8599">8334 3175 0,'25'0'32,"-25"25"30,25-25-46,-25 25-16,25-25 0,0 24 15,24 26 1,1-25 0,24 24 15,-24-49-16,49-24 1,-25-26 0,26 0-1,-1 1 1,-25 49-16</inkml:trace>
  <inkml:trace contextRef="#ctx0" brushRef="#br0" timeOffset="9185">10592 3150 0,'0'0'0,"0"25"16,0 0 15,24-25-15,-24 25-16,25-1 15,0 51 1,25-26 0,-1-24-1,26-25 1,-51 0-16,26 0 16,-25-25-16,24 1 15,51-51 1,-26 26-1,1 24 1,148 25 0</inkml:trace>
  <inkml:trace contextRef="#ctx0" brushRef="#br0" timeOffset="9599">12675 3150 0,'0'0'0,"25"0"15,-25 25 1,25-25 0,0 25-16,-1 0 15,-24-1-15,50 1 16,-25 0 0,24-25-1,51 25 1,-76-50-16,51 0 15,-50 25-15,49-49 16,1-1 0,-26 25-1,26-24 1,-26 49-16,50 0 0</inkml:trace>
  <inkml:trace contextRef="#ctx0" brushRef="#br0" timeOffset="17482">6474 4514 0,'0'0'0,"0"25"63,0 0-1,0 0-62,0 24 0,-25 1 16,0 223 0,25-50-1,0-74 1,0-124 0,0 0 15,0 24-31,0 1 31,0-1-15,0 1-1,25 24-15,-25-24 0,0-25 16,0 24-16,0-24 16,25 0-1,0 74 16,-25-74-15,49 0 15,75 25-15,0-26 0,-74 1-1,49-25 1,1 0-1,-1-25 1,25 25 0,-25-24-1,-25 24 1,50 0 0,-99 0-16,74-25 15,-74 25 1,0 0-16,74 0 15,0 0 1,1 0 0,24 25-1,-50-25 1,-49 0-16,74 0 16,-74 0-16,25 24 15,24-24 1,25-24-1,0 24 1,1 0 0,-51 0-16,50-25 15,-74 25 1,25 0-16,49 0 16,-24 0-1,-51 0 1,100-25-1,-99 25-15,25 0 16,24-25 0,25 25-1,-24 0 1,49 0 0,-25 0-1,25-25 1,-49 25-1,-1-24 1,25 24 0,-24 0-1,24-25 1,0 25 0,-49 0-1,-26 0 1,26 0-1,-25 0-15,0 0 16,74 0 0,-50 0-1,-24 0-15,0 0 16,74 0 0,0 0-1,-24 25 1,24-1-1,-24-24 1,24 25 0,0-25-1,-25 0 1,26 0 0,-1-25-1,0 25 16,50-24-15,-124 24-16,74 0 16,-74 0-16,24 0 15,51 0 1,-26 0 0,-49 0-16,49 0 15,-49 0-15,74 0 16,-74 24-16,49-24 15,-49 0-15,25 25 16,24-25 0,1 25-1,-26-25 1,26 25 0,-26 0-1,26-25 16,-1 24-15,1-24 0,-1 0-1,-24 25 1,-1-25 0,-24 0-1,0 0 1,0 0-1,-1-25 1,26 25 0,-50-24-1,25-1-15,-25 0 16,0 0 0,25 25-16,-25-74 15,24-1 16,-24 26-15,0-100 0,-24 74-1,-1-24 1,0 0 0,0 25-1,0-26 1,25 26-1,-24 24 1,24 26 0,0-1-16,0-25 15,0 25 17,0 1-32,0-26 15,0 25 16,0-25-15,-25 26 0,25-1-16,0 0 15,-25 25 1,0 0 0,0 0-1,-49-25 1,-25 25-1,74 0-15,-49 0 16,49 0-16,-25 0 0,-24 0 16,24 0-16,25 0 0,-99 0 15,-49 0 1,24 0 0,25-25-1,74 25 1,-99 0-1,125 0-15,-101 0 16,101 0-16,-200 0 16,200 0-16,-76 0 15,-24 0 1,0 0 0,0 0-1,-24 0 1,23 0-1,-48 0 1,49 0 0,-25 0-1,50 0 1,-75 0 0,25 0-1,125 0 1,-125 0-1,99 0-15,-49 0 16,-75-24 0,25 24-1,1 0 1,-1-25 0,50 25-1,-1-25 1,76 25-16,-101 0 15,101 0-15,-76 25 16,-24-25 0,-24-25-1,48 25 1,-24 25 0,100-25-16,-100 0 15,74 0 1,-49 25-1,49-25-15,-49 0 16,49 0-16,-74 0 16,-25 24-1,25-24 1,0 0 0,0 25-1,-24-25 1,24 0-1,-1 0 1,1 0 0,0 25-1,0-25 1,25 0 0</inkml:trace>
  <inkml:trace contextRef="#ctx0" brushRef="#br0" timeOffset="19698">15304 4812 0,'0'0'0,"-24"0"15,24-25 1,0 0 0,-25 1-1,25-1-15,-25 0 16,-25 0 0,1 0-1,-26 1 16,-24-1-15,25 25 0,-50 25-1,49-1 1,-49 51 0,25 24-1,0 25 1,49 0-1,1 0 1,24-25 0,25 25-1,49-24 1,26-1 0,24 0-1,-24-25 1,24 1 15,74-1-15,-73-49-1,172-25 1,-73-49 0,-1-51-1,-24-123 1,-124 0-1,-50-50 1,-75-25 0,-123 1-1</inkml:trace>
  <inkml:trace contextRef="#ctx0" brushRef="#br0" timeOffset="87200.27">7045 4862 0,'0'0'0,"-25"0"16,25-25 0,-99 0 15,74 25-15,-50 0-1,-24 50 1,74-25-16,-49-1 15,-25 51 1,24 24 0,26-25-1,24 26 1,25-76-16,25 76 16,-25-76-16,24 51 15,26-1 1,74 25 15,0-49-15,99 0-1,-74-75 1,-50-50 0,1-49-1,-76-49 1,-48-50-1,-26 49 1,25 149-16,-24-49 16,24 49-16,-99-25 0</inkml:trace>
  <inkml:trace contextRef="#ctx0" brushRef="#br0" timeOffset="88434.27">5631 6474 0,'0'0'0,"-25"0"15,25-25-15,-25 25 16,25-25 0,-50 25-1,26-24 1,-51-1 0,1 25-1,-25 0 1,24 0-1,-24 25 17,0-1-17,49 1 1,1 0-16,-1 25 16,25-26-16,-25 76 15,26-51 1,24 26-1,0-1 1,0-49-16,24 49 16,1-74-16,0 75 15,25-1 1,24-24 0,25-1-1,1-24 16,-76-25-31,51 0 0,-50 0 16,74-25 0,0 1-1,0-26 1,-24 0 0,-51-49-1,-24-50 1,-49 25-1,24 75-15,-49-51 16,49 76-16,-99-51 16</inkml:trace>
  <inkml:trace contextRef="#ctx0" brushRef="#br0" timeOffset="92314.27">9575 6796 0,'0'25'110,"24"-25"-48,-24 25-62,25-25 16,-25 25-16,25-25 15,0 50-15,24-26 32,-24 1-17,0-25 48,-25-25-63,25 25 15,24-49 1,26-1 0,-50 50-16,74-74 15,-74 74-15,49-50 16,50 0 0,-74 50-1,-25 0-15,-1-24 31</inkml:trace>
  <inkml:trace contextRef="#ctx0" brushRef="#br0" timeOffset="94799.27">2381 7888 0,'0'-25'78,"25"25"-47,-25-25-15,25 25-16,49 0 16,-49-25-16,99 25 15,-99 25-15,74-25 16,25 25 0,-49-25-1,24 0 16,-74 0-15,-1 0 31,1-25-47,0 0 16,0 25-1,49-24 1,-49-1-16,99 25 15,-99 0-15,49 0 16,25 25 0,-24-25-1,-1-25 1,-24 25 0,-25-25-1,49 0 1,-49 0-1,0 50-15,24-25 32,-24 25-32,0 0 15,0-25-15,24 25 16,-24-1-16,50 1 16,-1-25-1,0-25 1,1 1-1,-26-26 1,-49 25-16,50 25 16,-50-25-16,25 25 15,24 0 1,-24 0-16,50 25 16,-51-25-16,51 25 15,49 0 16,-99-25-31,0 0 16,49-25-16</inkml:trace>
  <inkml:trace contextRef="#ctx0" brushRef="#br0" timeOffset="95784.27">6722 7020 0,'0'-25'0,"0"50"0,-25-50 0,25 0 16,-25 25-1,1-25 1,-26-24 0,-24 24-1,-1 0 1,26 25-1,-26 25 1,-24 49 0,25-24-1,-1 49 1,50 0 0,25-74-16,-24 50 15,24-51 1,0 51-16,24 24 15,1-25 17,50 26-17,-26-51 1,50 1 0,1-1-1,24-49 1,0 0-1,0 0 1,-100-24-16,51-1 16,-50 25-16,0-25 15,-1 0-15,1-49 16,-25-50 0,-49-25-1,-26 25 16,25 74-31,1-24 16</inkml:trace>
  <inkml:trace contextRef="#ctx0" brushRef="#br0" timeOffset="98349.27">7417 6921 0,'0'24'31,"0"1"-15,0 0-1,-25-25-15,25 25 16,0 49 0,0 25-1,0-74-15,0 74 16,0-74-16,0 50 15,25-1 1,-25-24 0,24-50-1,-24 24 1,25 1 0,0-25-1,25 0 1,24 25-1,0-25 17,1 0-17,49 25 1,0-25 0,-25 0-1,25 0 1,-25 0-1,-49 0 1,-25 0 15,0 0 1,-1 25-17,26-25 16,0 0-15,-1 0 15,26 0-15,-26 0 0,50 0-1,50 0 1,-124-25-1,0-25 1,0-49 0,-25 0-1,-25-25 1,25 99-16,0-25 16,0 26-16,0-1 0,0 0 15,25-25 1,-25 1-1,0 24 17,0 0-17,0 0 17,-25 25-1,0 0-16,-49 0 17,-1 0-17,-74 0 1,25 25 0,-24-25-1,123 0-15,-99 0 31,74 25-31,25-25 0,-74-25 0,25 25 16,-26 0 15,1 0-15,0 0-16</inkml:trace>
  <inkml:trace contextRef="#ctx0" brushRef="#br0" timeOffset="99386.27">14412 7144 0,'0'25'0,"0"-50"0,0 50 15,24-1 64,-24 1-64,25-25-15,-25 25 16,0 0-16,25-25 15,-25 25 1,25 24 0,0-49-1,-1 25 1,1-25 0,0-25-1,25 0 16,24-24-31,25-1 16,25-49 15,-25 49-15,1 26 0,-51 24-1,-49 24 1</inkml:trace>
  <inkml:trace contextRef="#ctx0" brushRef="#br0" timeOffset="104798.27">12824 5779 0,'-25'0'0,"50"0"0,-25 0 47,0-24-47,0 48 31,0 1 0,0 0 1,99 223-17,-74-198-15,49 99 16,50 24 0,1-24-1,-101-99-15,100 74 16,-99-75-1,74 75-15,1-24 16,-26-1 15,0 0-15,-24 0 0,0-24-1,-1 24 1,-24-50-1,49 26 1,-24-1 0,24 1-1,-24-26 1,-25-24-16,24 25 16,-24-26-1,-25 1-15,25 0 0,25 25 16,-50-25-16,49 24 15,-24 1 1,25 24 15,49 1-15,-99-51 0,50 26-1,-1 49 1,-24-49-1,25-1 1,-26 26 0,1-26-1,0-24 1,0 25 0,-25-25-1,25-1 1,-1 1-1</inkml:trace>
  <inkml:trace contextRef="#ctx0" brushRef="#br0" timeOffset="105482.27">14982 8186 0,'0'24'79,"0"1"-64,0 0 1,0 0-16,0 49 15,25 25 17,24 125-32,-24-125 15,0 25 1,0-50 0,0-24-1,-25-25 1,0 0-1,-25-25 17,25-25-17,-25 25 1,-25-25 0,-49-25-1,-25 1 1,25-1-1,-25 25 1,25-49 0,24 24-1,51 50-15,-1-25 16,0 25 0</inkml:trace>
  <inkml:trace contextRef="#ctx0" brushRef="#br0" timeOffset="152742.27">12254 9847 0,'-25'0'62,"25"25"-15,0 0-47,25-25 16,-25 25-16,0 0 0,0 74 15,24-25 17,-24 26-17,25-51 1,0 1 0,0-50-1</inkml:trace>
  <inkml:trace contextRef="#ctx0" brushRef="#br0" timeOffset="153141.27">12675 10096 0,'25'0'78,"0"0"-63,0 0 1,-1 0-16,1 0 0,0 0 16,49 0-1,-49 0-15,25 0 16</inkml:trace>
  <inkml:trace contextRef="#ctx0" brushRef="#br0" timeOffset="153425.27">12774 9922 0,'0'0'0,"0"25"16,0-1 31,0 1-31,0 0-1,25 74-15,0-24 16,-25-26-1,50 26 1</inkml:trace>
  <inkml:trace contextRef="#ctx0" brushRef="#br0" timeOffset="154024.27">13196 9996 0,'0'0'0,"-25"0"15,25-25 1,0 1 46,25 24-62,0 0 16,0 0 0,49 0-1,-24 24 1,-25 1-1,-50 50 1,0-50 0,0 24-1,25-49 1,0-25 0,25 25-1,25-24 1,-1 48-1,-24 1 17,0-25-32,-25 25 15,0 0-15,0 0 16,-25 49 0,-25-49-1,-24-25 1,0-50-1</inkml:trace>
  <inkml:trace contextRef="#ctx0" brushRef="#br0" timeOffset="154441.27">13742 10195 0,'25'0'62,"-25"-25"-46,24 25-16,1 0 15,0 0-15,0 0 16,24 0 0,-24 0-16,50 0 0</inkml:trace>
  <inkml:trace contextRef="#ctx0" brushRef="#br0" timeOffset="154691.27">13816 10021 0,'25'0'31,"-25"25"-31,0 0 16,25 0-16,0 49 31,-25 0-15,0 100-16</inkml:trace>
  <inkml:trace contextRef="#ctx0" brushRef="#br0" timeOffset="155191.27">14312 9897 0,'0'0'15,"-25"0"1,1 0-1,24 25-15,-50 24 32,25-24-17,0 50 1,50-26 0,25 1-1,-1-25 1,51 0-1,-51-1 1,1 1 0,-25 0-1,-25 0 1,0 0 0,-25-1-1,0 26 1,-24-25-1,-26-50 17,1 0-32</inkml:trace>
  <inkml:trace contextRef="#ctx0" brushRef="#br0" timeOffset="155375.27">14362 9823 0,'0'0'0,"25"0"47,0 0-47,-1 0 16,100 0-1</inkml:trace>
  <inkml:trace contextRef="#ctx0" brushRef="#br0" timeOffset="155791.27">14833 10195 0,'25'0'31,"-25"-25"-31,25 25 16,0 0-16,-1 0 16,26 0-1,0 0 1,49 25-1,-25-25-15</inkml:trace>
  <inkml:trace contextRef="#ctx0" brushRef="#br0" timeOffset="156007.28">15032 9996 0,'0'25'32,"24"-25"-32,-24 25 15,0 0-15,25 0 16,0 49 0,0 50-1,0-25-15</inkml:trace>
  <inkml:trace contextRef="#ctx0" brushRef="#br0" timeOffset="159324.27">15726 9773 0,'-25'25'140,"25"0"-140,-24-1 0,-1 1 16,-25 50-16,1-1 15,24 1 17,25 24-17,0-50 1,0 1 0,49 0-1,-24-1 1,50 1-1,-1-1 1,-24-24 0,24-25-16</inkml:trace>
  <inkml:trace contextRef="#ctx0" brushRef="#br0" timeOffset="159857.27">15949 9922 0,'0'0'0,"-24"0"15,48 0 48,-24-25-47,25 25-16,0 0 15,0 0-15,24 25 16,1 24-1,-50 26 17,-25 24-17,25-74-15,-49 25 16,24-26-16,0 1 16,0 0-1,0 0 1,50-50-1,0 25 1,25-25 0,-1 25-1,1 0 1,24 0 0</inkml:trace>
  <inkml:trace contextRef="#ctx0" brushRef="#br0" timeOffset="160324.27">16520 9773 0,'0'25'32,"-25"-25"-17,25 25 1,-25-25-16,25 24 15,-24 1-15,-26 25 32,25 24-17,0 1 1,25-1 0,25 25-1,0-49 1,0 0-1,24-1 1,-49-24-16,50 0 16,-25-25-16,24 49 15</inkml:trace>
  <inkml:trace contextRef="#ctx0" brushRef="#br0" timeOffset="160657.27">16694 9947 0,'0'-25'16,"0"50"-1,0-1 32,24 1-31,-24 0-16,0 0 0,25 25 16,-25 24-1,25-49-15,-25 24 16,0-24-1,25 50-15</inkml:trace>
  <inkml:trace contextRef="#ctx0" brushRef="#br0" timeOffset="160923.27">17066 9996 0,'-25'0'47,"25"25"-47,-25-25 16,0 50 15,-24 24-31,-1-24 15,0 74 1</inkml:trace>
  <inkml:trace contextRef="#ctx0" brushRef="#br0" timeOffset="161124.27">16917 10220 0,'0'0'0,"25"0"47,-25 24-47,24 1 16,51 99-1</inkml:trace>
  <inkml:trace contextRef="#ctx0" brushRef="#br0" timeOffset="161424.27">17165 10195 0,'25'0'0,"-1"0"47,-24 25-47,25-25 15,0 0 1,0 0-16,49 0 15,25 0 1</inkml:trace>
  <inkml:trace contextRef="#ctx0" brushRef="#br0" timeOffset="161690.27">17338 10120 0,'25'0'47,"-25"25"-31,0 0-1,0 0-15,25 0 16,-25-1-16,25 26 15,-25 0 17,0-26-32</inkml:trace>
  <inkml:trace contextRef="#ctx0" brushRef="#br0" timeOffset="161940.27">17636 9947 0,'0'0'0,"0"24"31,25 1-15,-25 25-1,0-25-15,0 24 32,0-24-32,25 50 0</inkml:trace>
  <inkml:trace contextRef="#ctx0" brushRef="#br0" timeOffset="162575.27">17810 9674 0,'0'25'16,"25"-25"-1,-1 0 17,-24 24-32,25-24 15,50 50 1,-26 24 0,26 50-1,-51 50 1,-24-149-16,-24 99 15,24-74-15,-25 24 16,-25 25 0,-24 0-16</inkml:trace>
  <inkml:trace contextRef="#ctx0" brushRef="#br0" timeOffset="163594.27">18331 10145 0,'24'0'63,"1"0"-32,0 0-15,0 0-16,0 25 15,-1-25-15,26 0 16,74 0-1,-49 0 1,-26-25 0,-74 25 15,1 0-31</inkml:trace>
  <inkml:trace contextRef="#ctx0" brushRef="#br0" timeOffset="163940.27">19050 9947 0,'0'24'94,"0"1"-79,25 0-15,-25 0 0,25 74 16,-1 25 15</inkml:trace>
  <inkml:trace contextRef="#ctx0" brushRef="#br0" timeOffset="164506.27">19298 9599 0,'0'25'62,"25"-25"-62,-25 25 0,25-25 16,-1 25-16,1 0 0,50 74 15,-51-74-15,51 99 16,-25 25 15,-26 49-15,-24-124 0,-49 50-1,49-99-15,-75 74 0</inkml:trace>
  <inkml:trace contextRef="#ctx0" brushRef="#br0" timeOffset="165377.28">20141 10071 0,'25'0'46,"0"0"-14,0 0-17,0 25-15,74-25 16,-74 0-16,49 0 16,-49 0-16,0 0 0,99 24 15</inkml:trace>
  <inkml:trace contextRef="#ctx0" brushRef="#br0" timeOffset="165590.27">20315 10220 0,'25'0'46,"0"0"-30,-1 0-16,26 0 16,0 0-1,-26 0-15,150 0 0</inkml:trace>
  <inkml:trace contextRef="#ctx0" brushRef="#br0" timeOffset="165975.27">21183 9599 0,'0'-24'0,"0"48"47,0 1-32,0 0-15,0 0 16,25 0-16,-25 99 15,25 0 1,24 0 0,-49-50 15,25 25-31</inkml:trace>
  <inkml:trace contextRef="#ctx0" brushRef="#br0" timeOffset="166225.27">21555 9872 0,'0'25'16,"-25"-25"-1,25 25 1,-24-25 0,-1 49-1,-25 51 1,-74 49 0</inkml:trace>
  <inkml:trace contextRef="#ctx0" brushRef="#br0" timeOffset="166439.27">21456 10120 0,'0'0'16,"0"25"15,0 0-16,25 0-15,0 0 16,49 49 0</inkml:trace>
  <inkml:trace contextRef="#ctx0" brushRef="#br0" timeOffset="166723.28">21903 10170 0,'24'0'15,"1"0"16,0 0-31,0 0 16,0 0 0,-1 0-1,51 25 1,24-25-16</inkml:trace>
  <inkml:trace contextRef="#ctx0" brushRef="#br0" timeOffset="167023.28">22051 9922 0,'0'25'46,"0"-1"-30,25-24-16,-25 25 0,25 50 16,-25-1 15,0 25-15,25-24-1,0-1 1,-1-24-16</inkml:trace>
  <inkml:trace contextRef="#ctx0" brushRef="#br0" timeOffset="167339.27">22498 9897 0,'0'25'47,"0"0"-16,0-1-31,0 1 0,0 0 16,25 74 0,-25-24-1,24 24-15</inkml:trace>
  <inkml:trace contextRef="#ctx0" brushRef="#br0" timeOffset="167756.27">22721 9575 0,'25'0'47,"0"0"-32,-25 24-15,49 1 16,26 50-1,-1-1 1,1 124 15,-75-73-15,-50 48 0,-24-49-1,-50 25-15</inkml:trace>
  <inkml:trace contextRef="#ctx0" brushRef="#br0" timeOffset="168423.28">21183 9599 0,'-25'0'32,"1"25"-1,24 0-31,-25 0 15,0 49 1,-49 25 0,49 1-1,0-1 1,25 25 0,25-25-1,49-24 1,100 49-1,99-25 1</inkml:trace>
  <inkml:trace contextRef="#ctx0" brushRef="#br0" timeOffset="169075.27">23242 9252 0,'0'0'0,"25"0"94,0 0-78,-1 25-16,1-25 0,25 50 15,-1 24 1,-73-24 0,-51 24 15,26-49-15,-1 24-1,25-49 1,50 25-1,25 0 1,-26-25-16,100 25 16,-99-25-16,124 25 0</inkml:trace>
  <inkml:trace contextRef="#ctx0" brushRef="#br0" timeOffset="171205.27">15999 10765 0,'25'0'125,"0"-25"-109,-1 25 0,1 0-1,0 0 1,0 0 0,0 0-1,-1 25 1,1 25-1,-25-1 1,-25 1 15,25-25-15,-24 0 0,24-1-1,-25 1 16,50 0-31,24 0 32,-24-25-32,49 0 0,-24 25 15</inkml:trace>
  <inkml:trace contextRef="#ctx0" brushRef="#br0" timeOffset="171589.27">16520 10616 0,'25'0'16,"-25"-24"31,0 48-16,0 1-15,25 0-16,-25 49 15,49 26 1,-24-26 0,-25 0-1,25 26 1</inkml:trace>
  <inkml:trace contextRef="#ctx0" brushRef="#br0" timeOffset="172140.27">16942 10790 0,'24'0'16,"-24"-25"-1,-24 50 63,-1-25-78,25 25 16,-25 0-16,-49 24 16,24 26-1,50-26 1,-25 1-16</inkml:trace>
  <inkml:trace contextRef="#ctx0" brushRef="#br0" timeOffset="172422.27">16842 10840 0,'0'0'16,"25"0"15,-25 24-15,25-24 0,-25 25-16,25 25 15,24 24 1,1 1-1,0 49 1</inkml:trace>
  <inkml:trace contextRef="#ctx0" brushRef="#br0" timeOffset="172839.27">17314 10939 0,'-25'0'0,"50"0"15,-1 0 48,1 0-48,0 0-15,0 0 16,0 0-16,-1 0 16,76 0-1,24-25 1</inkml:trace>
  <inkml:trace contextRef="#ctx0" brushRef="#br0" timeOffset="173122.27">17487 10765 0,'0'-25'0,"0"50"16,0 0 30,0 0-30,25 0 0,-25 49-1,25 25 1,25-24 0,-1-1-1</inkml:trace>
  <inkml:trace contextRef="#ctx0" brushRef="#br0" timeOffset="173689.27">17934 10765 0,'0'0'0,"0"-25"0,0 1 47,25 24-32,-1 0 1,1 24 0,25-24 15,-1 50-15,-24 24-1,-25-24 1,-74 49-1,24-24 1,1-26 0,24-49-1,50 0 1,-1 0 15,-24-25-31,50 25 16,0 0-1,-1 0 17,1 0-32</inkml:trace>
  <inkml:trace contextRef="#ctx0" brushRef="#br0" timeOffset="174305.27">18579 10914 0,'0'0'0,"-25"0"32,50 0 15,0 0-32,-1 0 1,1 0-16,0 0 0,49 0 15,1 0 17,-26 0-32,-24 0 0,0 0 15,-50 0 1,0 0 0,-49 0-1,0 0 1,49 0-1,0 0 1,75 0 0</inkml:trace>
  <inkml:trace contextRef="#ctx0" brushRef="#br0" timeOffset="174622.27">19323 10691 0,'-25'0'0,"50"0"62,-25 25-62,0-1 16,-25-24-16,25 50 16,0 0-1,0-1 1,25 50 0,-25 75-1</inkml:trace>
  <inkml:trace contextRef="#ctx0" brushRef="#br0" timeOffset="175689.27">16694 11584 0,'0'-25'16,"-25"25"-1,25-25 1,0 0 15,25 25-31,-1 0 16,-24-24-16,50 24 15,24 0 1,1 24 0,-26 1 15,-24 25-15,-25-1-1,-25-24-15,1 25 16,24-25-16,-50 24 15,0 1 1,1-25 0,49-1-1,25-24 1,-1-24 0,1 24-1,0 0-15,25-25 16,-26 25-16,26 0 15,24 0 1,-24 0 0</inkml:trace>
  <inkml:trace contextRef="#ctx0" brushRef="#br0" timeOffset="176022.27">17289 11261 0,'0'25'46,"0"0"-46,25 0 16,-25 0-16,24 49 16,1 25 15,0-24-15,0 24-1,0-25 1,-25 1-16</inkml:trace>
  <inkml:trace contextRef="#ctx0" brushRef="#br0" timeOffset="176258.27">17760 11509 0,'0'0'0,"-25"0"31,1 25-15,-1-25 0,0 50-1,-124 123 1</inkml:trace>
  <inkml:trace contextRef="#ctx0" brushRef="#br0" timeOffset="176489.27">17562 11633 0,'0'25'15,"25"-25"1,-1 0 0,-24 25-1,25 0 1,0 24 0,49 51-16</inkml:trace>
  <inkml:trace contextRef="#ctx0" brushRef="#br0" timeOffset="176771.27">17959 11683 0,'24'0'47,"1"0"-31,-25-25-16,25 50 0,0-25 16,24 0-1,1 0 1,24 25-16</inkml:trace>
  <inkml:trace contextRef="#ctx0" brushRef="#br0" timeOffset="177055.27">18083 11485 0,'0'24'47,"0"1"-32,24 0 1,-24 0-16,0 24 16,25 1-1,-25 24 1,25 1-1,0-26 1,0 1-16</inkml:trace>
  <inkml:trace contextRef="#ctx0" brushRef="#br0" timeOffset="177355.27">18479 11584 0,'0'0'15,"0"25"16,0-1-15,0 1-16,25 0 16,-25 74-1,25 0 1,0-24-16</inkml:trace>
  <inkml:trace contextRef="#ctx0" brushRef="#br0" timeOffset="177721.27">18728 11237 0,'24'0'16,"1"0"-1,0 0 1,0 0 0,0 24-16,24 1 15,26 74 1,-26 1-1,-24 73 1,-75-49 0,-49 25 15,-25-25-31</inkml:trace>
  <inkml:trace contextRef="#ctx0" brushRef="#br0" timeOffset="178321.27">16520 11286 0,'0'25'16,"0"0"15,-25-25-31,25 25 16,-25 49-1,25 25 1,0-74-16,0 74 15,25-74-15,-25 25 0,0-26 16,50 26-16,24 24 16,174 26-1</inkml:trace>
  <inkml:trace contextRef="#ctx0" brushRef="#br0" timeOffset="179538.28">16371 11633 0,'-25'0'16,"0"0"0,1-24-1,-1 24-15,0 0 16,0-25-1,-49 25 1,-25-25 0,-50 0-1,-74 25 1,24-25 0,-74 1-1,50-26 1,-25 25-1,50 25 1,-75-25 0,49 1-1,-73-1 17,148 25-17,-124-25 1,0 25-1,75-25 1,-25 25 0,173 0-16,-148 25 15,148-25-15,-149 0 16,1 25 0,-25-25-1,74 0 1,25 0-1,-25 25 1,124-25 0,-74 24-16,74-24 0,-74 25 15,-25 0 17,50-25-17,24 25 1,25-25-1,0 0 79,1 25-78,-1-1-16,0 1 15,-25 25-15,-98 99 16,48-100 0,26 26 15,24-26-15,-24 1-1,49-1 1,0-49-1</inkml:trace>
  <inkml:trace contextRef="#ctx0" brushRef="#br0" timeOffset="180222.27">10319 11757 0,'0'-24'16,"0"48"62,-25 26-31,25-25-32,-25 0-15,25 49 0,-49 100 32,24-150-17,25 1 1,0-50 15,25 25-15,-1 0 15,1 0-15,0 0-1,0 0-15,0 0 16,24-24-1,-24 24 1,0 0 0,0 0-16,-25-25 15,24 25-15</inkml:trace>
  <inkml:trace contextRef="#ctx0" brushRef="#br0" timeOffset="180874.27">10269 11633 0,'0'0'0,"0"25"78,0 0-78,-25-25 16,25 25-16,-24 49 15,-1 1 1,25-51-16,-50 51 15,50-50-15,-25 24 16,25 1 0,0-25-1,0-1 17,25-24-17,-25-24-15,25 24 16,0-25-16,0 25 15,-1-25 1,76 25 0,-26-25-1,25 25 1,-24 0 0,-1 0-16</inkml:trace>
  <inkml:trace contextRef="#ctx0" brushRef="#br0" timeOffset="186788.27">15751 5358 0,'0'25'63,"25"-25"-63,0 0 15,-1 0-15,26 24 16,49-24 0,75 0-1,-1 25 1,125 25-1,-50-25 1,25-1 0,-199 1-16,174 0 15,-173 0 1,198 24-16,-25 1 31,74 24-15,-74 1-1,50 49 1,-224-74-16,26-1 16,-51-24-16,-24 0 0,99 74 15,50 0 1,-125-74-16,150 99 16,-174-99-16,148 99 15,-24-25 1,0 0-1,-124-74-15,99 74 16,-100-74-16,51 74 16,24 1-1,0 24 1,1 49 15,-1-24-15,25 0-1,-25 0 1,-49-25 0,24 0-1,-24-25 1,-50-49-16,49 49 16,1 0-1,-25 50 1,-1 0-1,1-25 1,0 25 0,-25-50-1,0 50 1,25-75 15,-25 25-15,25-24-1,24-26-15</inkml:trace>
  <inkml:trace contextRef="#ctx0" brushRef="#br0" timeOffset="187471.27">21183 9079 0,'0'24'47,"25"-24"-32,-25 25 1,25 0-1,0-25-15,-1 50 16,26 24 0,-25-49-16,0 74 15,-1-74 1,1 24-16,0 26 31,-25-50-15,25-1-1,-25-48 17,25 24-17,-1 0 1,1-25 0,0 25-16,0-25 15,-25 0-15,49-24 16,-24-26-1,25 1 1,-25 24 0,24 1-1,-49 24 1</inkml:trace>
  <inkml:trace contextRef="#ctx0" brushRef="#br0" timeOffset="193270.27">8632 11782 0,'-25'0'0,"0"25"16,25 0-1,0 0-15,0 49 16,25 0 0,0 26 15,-25-76-31,0 76 15,0-75-15,0 49 16,0 50 0,25-50-1,-25 26 1,0-76 0,0 1-1,25-25 16,-25 25-15,24-25-16,1 0 16,25 25-1,24-25 1,-24 25 0,-25-25-1,49 0 1,-49 0-16,74 24 15,0 1 1,50-25 0,-74 0-1,49 0 1,-25 0 0,0 25-1,-25-25 1,26 25-1,-26-25 1,25 0 0,-24 0-1,-1 0 1,-24-25 0,24 25 15,-24 0-16,-25 0 1,24 0 0,-49-25-16,25 25 15,-25-25-15,0 1 16,0-26 0,0-49-1,0-25 1,0 0-1,0 99-15,-25-124 16,25 124-16,0-99 16,-25 25-1,1 25 1,-1 24 15,0 25-15,25 50-1,-25 0 32,0-25-31,1 0 0,-26 25-1,-49-25 1,-50 0-1,99 0-15,-123 0 16,123-25-16,-74 25 16,74 0-16,-123 0 15,123-25 1,-74 25-16,-25 0 16,100 0 15,24 0-31</inkml:trace>
  <inkml:trace contextRef="#ctx0" brushRef="#br0" timeOffset="195036.27">16942 11906 0,'0'-25'0,"0"50"63,0 0-48,0 0-15,0 0 16,24-1-16,-24 1 0,0 99 16,0-99-1,0 74-15,25 25 16,-25 25 0,25-74 15,-25-1-16,25 0 1,0-74 0,-1 25-1,1-25 1,0 0 0,25 0-1,49 0 1,0 0-1,0 0 1,25 0 0,0 0-1,-99 0-15,50 25 16,-51-25 0,76 0-16,-1 0 31,0 25-16,25-25 1,-50 0 0,26 0-1,-1 0 1,-25 0 0,1 0-1,-26 0 1,-24 0-1,0 0 1,0-25 0,-25 0-1,25 0 1,-25-24 0,24-50 15,-24-1-16,25-24 1,-25 25 0,-25-50-1,25 75 1,-24 49-16,-1-25 16,25 26-16,-25-1 15,0 0 1,0 0-1,1 25 1,-26 0 0,-24 25-1,-51-25 1,-48 25 0,-1 0 15,-24-1-16,-149 1 1</inkml:trace>
  <inkml:trace contextRef="#ctx0" brushRef="#br0" timeOffset="203273.27">16520 11981 0,'0'-25'63,"0"50"-17,0-1-46,0 1 16,0 0-16,0 0 16,-25 49-16,25 1 15,0 24 1,0 25 0,25-25-1,-25-49 16,0-25 32,0-1-16,0 1 0,-25-25-16,0 0-31,1 25 16,-51 0-16,-49-25 15,99 0 1,-74-25-1,74 25-15,-74 25 16,-25-25 0,-25 0-1,25 0 1,-25 0 0,25 0-1,0 0 1,25 0-1,0 0 1,0 0 0,-25 0-1,24 0 1,-24 0 0,25 0-1,74 0 1,-74 0-1,74 0-15,-49 0 16,-50 0 0,25-25-1,-25 25 1,0 0 0,99 0-16,-74 0 15,74 0-15,-50-25 16,-24 25-1,-25-25 1,-25 1 0,75 24-1,-50-25 1,-25 25 0,75 0-1,-1 0 16,-24 0-15,0 0 0,-25 25-1,49-25 1,1 0 0,49 0-16,0 0 0,-24 0 15,24 24-15,-74-24 16,74 0-16,-50 0 15,1 0 1,0 0 0,-1 0-1,1 25 1,24-25 0,1 0-1,-1 25 16,0-25-15,1 0 0,-1 0-1,-24 25 1,49-25 0,-25 0-1,25 0 1,1 0-1,-1 0 17,25-25-32,-25 25 15,0-25 1,0 0 0,25 1-16,-24-1 15,24 0 1,0 0-1,0 0 1,0-24 0,0 24-16,0-25 15,0 26-15,0-1 16,0-25 0,0 1-1,0-1 1,0 0-1,-25 25 1,25 1 0,0-1-1,0 0 1,0 0 0,-25 25-16,25-25 15,0 1 16,0-1-15,0 0 31,25 25 15,-25 25-46,25-25-16,-1 0 16,26 0-16,24 25 15,75-1 1,-49 1 0,24-25 15,-25 0-16,50 0 1,-1-25 0,26 25-1,-25 0 1,49 0 0,-49 0-1,0 0 1,0 0-1,24 0 1,-49 0 0,50 0-1,-25 0 1,-99 0 0,74 0-16,-75 0 15,50 0-15,50 0 31,-25 25-15,-99-25-16,99 0 16,-99 0-16,74 0 15,50 0 1,0 0 0,-50 0-1,0 0 1,-24 0-1,-1 0 1,0 0 0,26 0-1,-26 0 1,25 0 0,1 0-1,-1 0 16,25 0-15,-75 0-16,1 0 16,-25 0-16,24 0 15,51 0 1,-51 0 0,1 0-1,-1 0 1,1 0-1,-25 0 1,49 0 0,1-25-1,-26 25 1,1 0 0,-25 0 15,-25 25 203,25-25-218,-25 25-1</inkml:trace>
  <inkml:trace contextRef="#ctx0" brushRef="#br0" timeOffset="205269.27">18604 8632 0,'0'-25'16,"0"0"-1,-25 25-15,25-24 16,-25-1 0,-25 0-1,1-25 1,-1 26 0,-49 24-1,49 0 16,-49 0-15,49 49 0,-49 1-1,50-1 1,24-24-16,-25 50 16,50-51-16,-25 26 15,-24 49 1,49 0-1,-25 1 1,25-26 0,0-49-16,25 49 15,-25-49-15,25 0 16,-1 49 0,26-24-1,-50-25 1,25 24-1,0-24-15,24 25 16,1-25 0,24-1-1,1-24 1,98 25 0,1-50-1,-50 1 1,-25-1-1,-24-25 1,-1-74 0,-74 99-16,25-123 15,-25 123-15,-25-124 16,0 99-16,-24-123 16,24 148-1,-25-99-15,-198-50 16</inkml:trace>
  <inkml:trace contextRef="#ctx0" brushRef="#br0" timeOffset="211469.26">11509 12576 0,'0'-25'0,"-24"25"15,24-25 17,-25 25-32,25-24 15,-25-1 1,0 0 0,-24 0-1,-1 25 16,25 0-15,0-25-16,1 50 16,-1-25-16,0 0 15,-25 25 1,25 0 0,-24 24-1,-1 1 1,25 24-1,1-49-15,24 0 16,0 0-16,-25 24 16,25 1-1,0 0 1,0-1 0,0 1-1,0-1 1,25 26-1,-1-50 17,1 49-17,0-49 1,0 0 0,0 0-1,-1-25 1,26 24-1,-25 1 1,0-25 0,49 25-1,-24-25 1,-1 0 0,1 0-1,-25-25 16,24-24-15,1 49 0,-25-25-1,-25 0-15,0-25 16,25 50-16,-25-74 16,24 24-1,-24-24 1,0 49-16,0-49 15,0 49-15,-24-50 16,-1 1 0,0 24-1,-25-24-15</inkml:trace>
  <inkml:trace contextRef="#ctx0" brushRef="#br0" timeOffset="-190899.46">10641 14039 0,'0'0'0,"0"25"0,0 0 16,0 25-1,0-1 1,0-24 0,-25-25-1,25 25-15,0 0 16,0-1-16,0 1 15,0 25 1,0-25 15,0 24-15,25 1 0,-25-25-1,0 0 16,25-25-31,0 0 16,124 24 0,-1 1-1,-48-25 1,-26 0 0,25 0-1,-24 25 1,24-25-1,-74 0-15,74-25 16,-74 50-16,74-25 16,0 0 15,0 25-15,-74-25-16,99 0 15,-99 0-15,99-25 16,50 0-1,-50 25 1,-25 0 0,-25 0-1,-24 0 1,0 0 0,24-25-1,-49 25 1,0 0-1,-1 0 1,1 0 15,0 0-15,0-24-16,0 24 16,-1-25-16,-24 0 15,25 25 1,-25-99-1,0 24 1,0 1 0,-25 24-16,25-49 15,0 74-15,-24-24 16,24-51 0,0 26-1,0 24 1,-25 26-1,25 48 32,-25-24-31,0 0 0,0 0-1,-24 0 1,-50 25-1,-50-25 1,0 0 0,124 0-16,-124 0 15,100 0-15,-51 0 16,-73 0 0,-1 0-1,50 0 1,25 0-1,0 0 1,-25 0 15,0 0-15,-50 0 0</inkml:trace>
  <inkml:trace contextRef="#ctx0" brushRef="#br0" timeOffset="-186317.46">12601 14585 0,'0'-25'15,"-25"1"17,25-1-17,-25 25-15,-24-75 16,-51-24 0,51 49-1,-26 1 1,-24 24-1,25 25 1,-50 25 0,24 24-1,1 1 17,25 25-17,-1 49 1,51-25-1,-1 25 1,0-25 0,25 0-1,25-99-15,-25 75 16,25-51-16,-1 26 16,26 24-1,49-24 1,-74-25-16,99 0 15,-74-25-15,123 0 16,1-50 15,74-74-15,-174 74 0,-49-98-1,-74-26 1,-1 25-1,-24 25 1,-26 25-16</inkml:trace>
  <inkml:trace contextRef="#ctx0" brushRef="#br0" timeOffset="-182201.46">3101 14957 0,'0'0'0,"-25"0"16,25-25-16,-25 25 15,-25-24 1,-49-1 0,0-25-1,0 50 1,-1 0-1,1 25 1,0 25 0,0 49-1,0 50 1,24-1 15,75 26-15,50 0-1,49-50 1,75 49 0,49-73-1,25-100 1,-25-100 0,-148 51-16,73-100 15,-98 124-15,0-148 16,-100-1-1,-347-273 1</inkml:trace>
</inkml:ink>
</file>

<file path=ppt/ink/ink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28T19:44:34.300"/>
    </inkml:context>
    <inkml:brush xml:id="br0">
      <inkml:brushProperty name="width" value="0.05292" units="cm"/>
      <inkml:brushProperty name="height" value="0.05292" units="cm"/>
      <inkml:brushProperty name="color" value="#C00000"/>
    </inkml:brush>
  </inkml:definitions>
  <inkml:trace contextRef="#ctx0" brushRef="#br0">4068 7020 0,'0'0'0,"-25"0"62,25 25-46,0-1 15,-25 26-15,1 0-1,-1 123 1,25-49 0,25-25-1,-1-24 1,1 24 0,0-74-1,0 24 1,0-24-1,-25 0 1,-25-25 0,25 25 15,0 0-15,0 24-1,0 1 1,0-25-1,0 0 1,25-1 0,-1 1-1,1-25 1,50-25 0,-26 1-1,50 24 1,1-25-1,-26 25 17,25 0-32,-24 25 31,-26-1-15,51 1-1,-1-25 1,25-25-1,-99 25-15,49-24 16,-49-1-16,24 0 16,26 0-1,-1 25 1,-24 0 0,49 25-1,-25 0 1,-49-25-16,50 25 15,-51-25-15,51 24 16,24-48 0,0-1 15,-24 0-15,-50 25-16,74-25 15,-74 25-15,-1 0 16,26 25-1,-25-25-15,74 25 16,-74-25-16,49 25 16,25-25-1,50 0 1,-49 0 0,-1-25-1,0 0 1,0 0-1,-24 25 1,-26 25 0,-24-25-1,25 50 1,-26-50-16,51 24 16,-26-24-16,26 25 15,-26-25-15,-24 0 0,74 0 16,50 0-1,-49-25 1,-1 1 0,-74 24-16,49-25 15,-49 25-15,49 0 16,1 0 0,-1 0-1,124 25 1,-24-25-1,-75 0 1,50-25 15,-124 25-31,25 0 16,-26 0-16,1 0 0,0 0 16,0 0-16,49 0 15,50 0 1,-25 0-1,-49 0-15,74 0 16,-99 0-16,74 0 16,50 25-1,-25-25 1,50 0 0,-100 0-1,-24 0-15,49 24 16,-74-24-16,74 25 15,25-25 17,-75 25-32,75-25 0,-74 0 15,49 0 1,50 25 0,-50 0-1,-24-1 1,-1 1-1,1-25 1,-1-25 0,25-24-1,50-1 1,-50 1 0,25 24-1,25 50 1,-25-1-1,-99 1-15,74 0 16,-74 0 0,49 24-16,26-24 31,-51-25-15,100 0-1,-50-25 1,-74 25-16,99-24 15,-74 24-15,74 0 16,0 24 0,74 26-1,-49-25 1,49 24 0,-173-49-16,99 0 15,-74 0-15,99 0 16,0 0-1,-25 0 17,-50-24-32,25 24 0,-74-25 15,25 25 1,49 25 0,-50-1-1,51 1 1,24 0-1,0-25 1,-25 0 0,25 0-1,0-50 1,-50 50 0,-49-24-16,50-1 15,-51 25-15,26-25 16,24 50-1,-24 0 1,0-1 0,24 1 15,0 0-15,51-25-1,-26-25 1,50 0-1,-25-24 1,49-1 0,-74 25-1,1 1 1,-51 24-16,26 0 16,-51 24-16,1-24 0,25 0 15,24 50 1,-24-25-1,-25-25 17,0 0-32,24-25 31,1-25-15,-1 26-1,1 24 1,-25-25-1,-25 0-15,25 25 16,-25-25-16,24 25 16,1-25-1,0 25 1,0-24 0,-25-1-1,25 0 1,-1-25-1,1 1 1,-25-26 15,0 50-31,-25-49 16,25 49-16,0 0 0,0 1 16,0-51-1,0 50-15,0-49 16,0 49-16,0 0 15,-24-24 1,-1 24 0,-25 0-1,25 25 17,25-25-17,0 1 1,-49-51-1,24 1 1,0-1 0,0 26 15,25 24-31,-24 0 16,-1 0-1,0 25 1,-49 25-1,-26 0 1,1-25 0,74 0-16,-74 0 15,74 0-15,-49-50 16,-1 1 0,26-1-1,-50-49 1,24 49-1,1 25 1,-25 25 0,-1 25 15,-48 0-15,23 0-1,76 0-15,-75-25 16,99-25-16,-49 25 15,49-25-15,-74-25 16,74 50-16,-74-49 16,74 24-16,-74-25 15,74 50-15,-74-24 16,24 24 0,-49 24-1,0 26 1,-25 0-1,25-1 1,-25-49 0,25 0 15,-49-49-15,49-1-1,-25 0 1,25 1-1,-75 49 1,175 0-16,-76 25 16,76-25-16,-100 49 15,-25 26 1,-50-26 0,50-24-1,-24-25 1,74-50-1,49 50-15,-49-49 16,74 24 0,-74 0-16,-25-24 31,49 49-15,51 0-16,-100 49 15,99-49-15,-124 75 16,0-1-1,-25 0 1,50-49 0,0 0-1,-49-75 1,49-24 0,-75-25-1,26 24 1,49 26-1,24 49 17,-24 49-32,100-24 15,-100 50 1,99-51-16,-74 26 16,74-50-16,-124 50 15,124-50-15,-99 24 16,-25-73-1,-24-26 1,-1 1 0,25-25-1,-99 24 1,149 51 0,74 24-16,-124 0 15,124 24-15,-74 1 16,74 0-16,-99 49 15,100-74-15,-51 50 16,-49 0 0,25-50 15,25 0-15,-75-75-1,0 26 1,25-1-1,99 50-15,-99-25 16,74 25-16,-49 0 16,-25 50-1,0-1 1,0 26 0,0-50-1,50-1 1,-26-48-1,26-26 1,0 25 0,-50-24 15,0-1-15,24 50-1,1 25 1,0 49-1,0 1 1,-1-1 0,26-49-1,24-25 1,-24-25 0,-25 0-1,49 0-15,25 1 16,1 24-16,-1-25 0,-50 0 15,51 25-15,-76-25 16,76 25 0,-26 0-16,-24 50 31,-1-25-15,-24 49-1,24-24 1,51-50-16,-51 24 15,50-24-15,-24 0 16,-50 0 0,-1-24-1,76-1-15,-150-25 16</inkml:trace>
  <inkml:trace contextRef="#ctx0" brushRef="#br0" timeOffset="1483.99">5531 6821 0,'25'25'109,"0"0"-93,0 0-16,-25 0 0,49-1 16,1 26-1,0 0 1,-26-26 0,1-24 15,-25 25-16,0-50 32,25 25-31,0-24 0,124-76-1,-50 51 1,-74 24-1,0 25 1,-1-25 0,26 25-16</inkml:trace>
  <inkml:trace contextRef="#ctx0" brushRef="#br0" timeOffset="3315.99">9004 6871 0,'0'-25'0,"25"50"62,0-25-30,-25 25-32,25 0 15,-25-1-15,24 1 16,1 0-1,0 0 1,0 0 0,0-25 15,-1-25 0,1 0-15,50-25-1,24-24 1,-74 49 31,-1 25-16,1-25-15,0 25-16,0-25 15</inkml:trace>
  <inkml:trace contextRef="#ctx0" brushRef="#br0" timeOffset="4311.99">12005 6970 0,'0'-25'0,"25"25"94,0 25-79,-25 0-15,25-25 16,0 50-16,-1-26 15,1 26 1,0-50 0,0 25-1,0-50 17,0 25-32,-1 0 15,1-25-15,25 25 16,49-49-1,0-1 1,-74 25-16,49-24 16,-49 49-16,50-25 15,-26 0 1,-24 25 0,-50 0 30</inkml:trace>
  <inkml:trace contextRef="#ctx0" brushRef="#br0" timeOffset="12631.99">7541 6796 0,'0'0'0,"-25"0"16,0 0-1,25-24 1,-50 24-16,26 0 31,-1 0-15,0 0-1,0 0 1,0 0 0,1 24-1,-26-24 1,25 25 0,0-25-16,1 0 15,-1 25-15,0-25 16,-25 50-1,26-25 1,-1-1 0,0 1-1</inkml:trace>
  <inkml:trace contextRef="#ctx0" brushRef="#br0" timeOffset="13831.99">7491 6796 0,'0'0'15,"-25"-24"-15,0 24 0,1 0 31,-1 0-31,0 0 16,0 0 0,-24 24-1,-26 1 1,26 0 0,-26 0 15,26 0-16,-1 24 1,0 26 0,26-26-1,-26 1 1,25 24 0,25 1-1,-25-1 1,0-24-1,25-25-15,0 49 16,0-49 0,0 24-16,0 1 15,25 0 1,-25 24 15,25-49-15,0 24-1,0 1 1,0-50-16,-1 25 16,1 0-16,25-1 15,-1 1 1,-24-25-16,25 25 16,-25-25-16,24 25 15,26-25 1,-26 0-1,26 0 1,24-25 0,-25 0-1,1 0 1,-26-24 0,-24-1 15,25-24-16,-50-50 1,0 25 0,0-1-1,-25-48 1,-25 48 0,50 76-16,-74-51 15,74 50-15,-25 1 0,0-1 16,0 25-16,-49-75 15,-25 26 1</inkml:trace>
  <inkml:trace contextRef="#ctx0" brushRef="#br0" timeOffset="20563.99">9699 6747 0,'0'-25'16,"0"0"31,0-24-47,0 24 15,0 0 1,0-25-1,0 26-15,-25-51 16,25 50-16,-25-74 16,0 0-1,0 74 1,25-24 0,0 73 30,0 1-30,0 0 0,0 0-16,0 49 15,0-49-15,25 49 16,0 26 0,-25-51-1,0-24 1,25 0-16,-25-50 31,0 0-15,-25-24-1,25-1 1,-25-49 0,25 24 15,0 51-31,-25-26 15,25 25-15,0 50 32,0 0-17,25 49 1,-25 25 0,0 1-1,25-51 1,-25-24-16,25 25 15</inkml:trace>
  <inkml:trace contextRef="#ctx0" brushRef="#br0" timeOffset="21047">10220 5953 0,'-25'0'78,"25"25"-78,0 0 16,-25-25-16,0 49 15,0 1 1,-74 74 0,0-25-1,0 0 1</inkml:trace>
  <inkml:trace contextRef="#ctx0" brushRef="#br0" timeOffset="21364">9947 5904 0,'24'0'0,"-24"24"16,-24-24 15,24 25-31,24 0 16,-24 74 0,25 0-1,0 1 1,50 24-1,-26-25 1,1-50 0,-25-49-1</inkml:trace>
  <inkml:trace contextRef="#ctx0" brushRef="#br0" timeOffset="21598">9674 6127 0,'25'0'0,"-1"25"47,1-25-47,0 0 0,0 24 15,99 1 1,124-25-16</inkml:trace>
  <inkml:trace contextRef="#ctx0" brushRef="#br0" timeOffset="24180.99">14734 7218 0,'0'-25'0,"0"50"0,0-74 32,-25 24-17,25 0 1,-25 25-1,-24-25 1,-1 0 0,-24 1-1,-1-1 1,-24 25 0,25 25-1,-75-1 1,50 26-1,-25 49 1,74 0 0,-24 50-1,49-50 1,25 1 0,0-76-16,0 100 31,0-99-31,0 50 15,49 24 1,1-25 0,24 1-1,50 24 1,-99-99-16,124 50 16,-124-50-16,74 24 15,100-73 1,-75-26-1,-25 1 1,-25-50 0,-24-75-1,-50 51 1,-50-26 0,-24 75-1,-50-25 1</inkml:trace>
  <inkml:trace contextRef="#ctx0" brushRef="#br0" timeOffset="28046">18479 7069 0,'0'0'0,"0"25"47,25-25-31,-25 25-1,0 0 1,25 0 0,-25-1-1,25-24 1,-25 25-16,25 25 15,0-50-15,-1 49 16,-24-24-16,25-25 16,0 25-1,0 0 1,0-50 0,-1 0-1,100-24 1,-24-26 15,48 1-15,-24-1-1,-24 51 1,-76-1 0,1 25-1,0 0 1</inkml:trace>
  <inkml:trace contextRef="#ctx0" brushRef="#br0" timeOffset="37545">8731 10294 0,'0'0'0,"-25"-25"0,1 25 0,24-25 15,-50 1 1,0-26-1,1 0 1,-26 1 0,1 24-1,-25 0 1,24 0 0,75 50-16,-99-25 15,74 0 1,-49 25-1,49 0-15,-74 24 0,74-24 16,-74 50 0,0 24-1,24 0 1,50-74-16,-24 99 16,24-99-16,25-1 0,-25 26 15,25 74 1,0-99-16,25 99 15,-25-99-15,25 74 16,74 25 0,0-25-1,50-24 1,74-1 0,25-49-1,-74-50 1,74-49-1,-99-50 17,-124 99-32,49-99 15,-49 99-15,0-25 0,-25 25 0,0-123 16,-50-1 0,-49 25-1,-75 49-15</inkml:trace>
  <inkml:trace contextRef="#ctx0" brushRef="#br0" timeOffset="41910.99">14808 11385 0,'0'-24'0,"0"48"0,0-73 31,0 24-31,-24 25 16,24-25-16,-25-24 15,0 24 17,-25-25-17,1 0 1,-26 1 0,-49-1-1,25 1 1,-25 49-1,-50 24 1,125 1 0,24-25-16,-124 99 15,124-74-15,-49 50 16,-25 74 0,24-25-1,26 0 16,24-50-31,25-24 0,0 24 16,25 25 0,24 0-1,100 50 1,25-49 0,-125-76-16,175 51 15,-150-75-15,174 25 16,-25-50-1,-49-74 1,-75-50 0,-74 0-1,-25 99-15,-50-148 16,50 148-16,-24 25 16,-1-24-16,0-26 0,-99-73 15</inkml:trace>
  <inkml:trace contextRef="#ctx0" brushRef="#br0" timeOffset="48443">15503 12105 0,'25'0'46,"0"0"-30,-1 0 0,1 24-1,0-24-15,0 0 16,74 25 0,25 0-1,25-25 1,99 25-1,-199-25-15,200 0 16,-175 0-16,149 0 16,-24 25-1,-26-25 1,-74 0 0,-74 0-16,25 0 15,-25 0-15,-50 0 16</inkml:trace>
  <inkml:trace contextRef="#ctx0" brushRef="#br0" timeOffset="50743">2406 13345 0,'0'0'0,"0"-25"16,0 0-16,25 1 15,0 24 1,49-75-1,50 50 1,-25 0 0,-24 25-1,-26 0-15,75 0 16,-74 0-16,99 50 16,74 0-1,-173-25-15,148 24 31,-148-49-31,49 25 0,0 0 0,75-25 16,-149 0 0,24 0-16,75-50 0,50-24 31,-75-1-15,25 26-1,-50 49 1,51 24-1,-1 26 1,-100-50-16,76 50 16,-51-25-16,50-1 15,50 1 1,-25-50 0,0 1-1,25-51 1,-25 25-1,25 26 1,-50 24 15,50 49-15,-124-49-16,74 50 16,-74-50-16,0 25 0,74 0 15,74-25 1,-148 0-16,75 0 15,-76-25-15,76 0 16,-51 0-16,1 0 16,24-24-16,25-1 15,1 25 1,-1 50 0,0 25-1,0-1 1,50 26-1,-25-26 1,50-73 15,-25-51-15,-25 1 0,-25 24 15,-25 25-31,174-49 15,-99 123 1,-50-24 0,75 50-1,-50-75 1,-99 0-16,49 0 16,-49-25-16,74 0 15,25-49 1,25-1-1,-50 26 1,25 49 15,-49 24-15,74 51 0,-125-50-16,76 49 15,-76-74-15,76 50 16,24-26-1,0-48 1,0-26 0,74-24-1,-49 24 1,-75 50 0,-49 0-16,74 25 15,-74-25-15,74 74 31,1-24-31,-76-25 0,51 24 16,-50-49 0,49 25-16,100-50 15</inkml:trace>
  <inkml:trace contextRef="#ctx0" brushRef="#br0" timeOffset="56141.99">8434 14139 0,'0'0'0,"-25"0"15,25-25 1,-50 25 0,25-25-1,1 0 1,-1 0-1,0 25 1,0-24 0,0 24-16,1-25 15,-1 25-15,-25 0 16,-24 0 0,-1 25-1,1 49 1,24 0-1,1 1 1,-1 24 0,0 0 15,26 1-15,-1-1-1,25-25 1,0-49-16,25 25 15,-25-26-15,24 26 16,1 24 0,0 1-1,25-26 1,-1 1 0,50 0-1,-24-1 1,24-49-1,-24 0 1,24 0 15,-25 0-15,50-74 0,-49 24-1,-51 25-15,51-49 16,-50 49-16,-1-99 15,1 0 1,-50-25 0,-49-24-1,0 73 1,74 76-16,-75-76 0</inkml:trace>
  <inkml:trace contextRef="#ctx0" brushRef="#br0" timeOffset="85156">10195 15056 0,'0'-24'16,"-25"-1"-16,25 0 15,-25 25-15,0-74 16,1 49 0,-76-74 15,1 49-16,49 50 1,26 0-16,-51 0 16,50 0-16,-74 50 15,25-1 1,-1 26 0,-49 73-1,50-24 1,24 0-1,50-24 1,25-26 0,-25-49-16,75 74 15,-1-24 1,100 49 0,-125-100-16,150 26 15,-150-50 1,150 0-1,-75-50 1,49-74 0,-73-24-1,-100-76 1,-75 1 0,-198 0-1</inkml:trace>
  <inkml:trace contextRef="#ctx0" brushRef="#br0" timeOffset="86654.98">12898 16173 0,'0'-25'31,"25"25"-31,-25-25 15,50-25 1,24 1 0,-24 24-16,49 0 15,50 50 1,0 25 0,0 24-1,-1 0 16,-48-24-15,48-50 0,1-25-1,-50-49 1,-49 49-16,49-25 16,-74 26-16,50-26 15,-26 25 1,26 25-1,-1 75 1,-49-51-16,49 76 16,-49-76-16,74 51 15,25-26 1,-49-49 15,49-49-15,0-50-1,0 24 1,0 1 0,-25 74-1,-25 25 1,26 74 0,-26 0-1,25-49 1,-99-26-16,124 1 15,-74-25-15,24-25 16,26-24 0,48-26-1,-24 1 1,-24 24 0,-26 50-1,25 50 16,-49 0-15,49 24 0,25-49-1,-25-25 1,50-50 0,50 1-16</inkml:trace>
</inkml:ink>
</file>

<file path=ppt/ink/ink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2-13T18:00:03.044"/>
    </inkml:context>
    <inkml:brush xml:id="br0">
      <inkml:brushProperty name="width" value="0.05292" units="cm"/>
      <inkml:brushProperty name="height" value="0.05292" units="cm"/>
      <inkml:brushProperty name="color" value="#C00000"/>
    </inkml:brush>
  </inkml:definitions>
  <inkml:trace contextRef="#ctx0" brushRef="#br0">18604 5308 0,'0'-25'47,"24"25"-16,-24-24-15,0 48 31,0 1-16,0 0-15,0 25-1,0-26 16,25 26-31,0 148 16,-25-173 0</inkml:trace>
  <inkml:trace contextRef="#ctx0" brushRef="#br0" timeOffset="716">18827 5011 0,'0'0'0,"0"-25"16,-25 25-16,0 0 16,0 0-1,1 0-15,-26 0 16,0 25-1,1-1 17,-26 26-17,26 0 1,-26 24 0,26 25-1,24 0 1,0 1-1,25-51 1,25 26 0,24 24-1,1-50 1,0 1 0,49 0-1,0-25 1,25-25 15,25-25-15,-75-25-1,1-24 1,-50-26 0,-25 1-1,-25-25 1,-25 25-1,-74-25 1</inkml:trace>
  <inkml:trace contextRef="#ctx0" brushRef="#br0" timeOffset="2950">15280 7193 0,'0'-24'15,"-25"24"-15,25-25 16,-25 25 15,25-25-31,25 25 0,0 0 63,-1 0-48,-24-25-15,25 25 0,25 0 16,0 0-1,24 25 17,-49 0-17,0 24 1,-25 26 0,0-26-1,-25 26 1,-25-1-1,1-24 1,24-25 0,0-1-1,0-24 1,25 25 0,25-25 30,-25-25-30,25 25 0,0 0-1,-1 0 1,76-24 0,-51-1-1,1 0 1,-1 0-1</inkml:trace>
  <inkml:trace contextRef="#ctx0" brushRef="#br0" timeOffset="3849.99">15553 6871 0,'0'0'16,"-25"-25"-16,0 0 31,0 25-31,0-25 15,-24 25 17,-1-24-17,-24 24 1,-1 24 0,1 1-1,-1 50 1,26-26-1,24 26 1,25-50-16,-25 49 16,25-49-16,0 49 15,0 25 1,25 1 0,-25-26-1,50 0 1,-1-24-1,50 0 17,-24-26-17,24 26 1,0-50 0,25 0-1,0 0 1,-24-50-1,-1-24 1,-50 24 0,-24-49-1,-25-25 1,-25 25 0,-24 0-1,24 49-15,-25 1 16,26 24-16,-51-25 15,-24 1 1</inkml:trace>
  <inkml:trace contextRef="#ctx0" brushRef="#br0" timeOffset="5632">13618 8334 0,'0'-24'47,"0"-1"-31,0 0-1,25 25 1,-25-25-16,24 25 16,1 0-1,-25-25-15,50 25 16,-1 0 0,-24 0-16,0 25 15,-25 0 1,0 0-16,-25 49 15,-24 1 17,24-1-17,-25-24 1,25-50 0,25-25 15,25 25-31,-25-25 15,25 0 1,0 25 0,24 0-1,-24 25 1,0 0 0,0 24-1,-25 1 1,-25 0-1,0-1 17,-49-24-17,-50-50-15</inkml:trace>
  <inkml:trace contextRef="#ctx0" brushRef="#br0" timeOffset="6401">13767 7987 0,'0'0'0,"-25"-25"0,0 25 16,0 0 15,0 0-31,1 0 16,-26 0-1,0 25 1,50 0-16,-49 0 16,24 0-16,-25 24 15,26 50 1,-26-24-1,25-1 17,25-24-17,0-25-15,0 49 16,0-49-16,25 24 16,25 26-1,-1-26 1,26 26-1,24-26 1,-74-24-16,74 0 16,-74-25-16,49 25 15,-49-25-15,74-25 16,-74 25-16,49-50 16,25-49-1,-24-25 1,-75-25-1,-25 25 1,25 100 0,-74-76-1,74 76-15,-50-1 16,25 0-16,-99-25 16</inkml:trace>
  <inkml:trace contextRef="#ctx0" brushRef="#br0" timeOffset="7216">12650 9079 0,'0'24'16,"0"1"31,0 0-32,25 0-15,-25 0 16,0-1-16,0 1 16,0 25-1,25 24 1,-25-49-16,0 0 15,0 0-15,0-1 0,25 26 16</inkml:trace>
  <inkml:trace contextRef="#ctx0" brushRef="#br0" timeOffset="7798.99">12601 9029 0,'0'25'31,"-25"-25"-15,25 25-16,0-1 15,-25-24-15,0 75 16,1-26 0,-1 26-1,-25-1 1,25-24 15,1-25-15,48-25-1,-24-25 1,25 0 15,25 0 0,-1 25-15,26-25 0,-1 25-1,-24 0 1,-1 0 0,-24 0-16</inkml:trace>
  <inkml:trace contextRef="#ctx0" brushRef="#br0" timeOffset="8649">12799 9004 0,'0'-50'15,"-25"26"-15,25-1 0,0 0 16,-24 25-16,-1-50 31,-25 26-31,25 24 16,-49 24 15,24-24-15,-24 25-1,0 0 1,24 25-1,0-26 1,1 51 0,24-1-1,25-49-15,-25 25 16,25-25-16,0 49 16,0 0-1,25 1 1,0-26-1,24 26 1,1-50 15,0-1-15,24-24 0,0 25-1,1 0 1,49-25-1,-50 0 1,1-25 0,-1-24-1,0-1 1,-24-24 0,-50-26-1,0 26 1,-25-25 15,-24 0-15,-1 24-16,0 50 31,-24 0-31</inkml:trace>
  <inkml:trace contextRef="#ctx0" brushRef="#br0" timeOffset="25414">5854 16669 0,'-25'0'15,"25"-25"1,0 0-1,0 0 1,0 1 0,25-26-1,-25 0 1,50 26 0,-50-1-16,24 0 15,1 25-15,0-25 16,0 25-16,49-25 15,-49 25-15,49 25 16,26 25 0,-51-1 15,1-24-15,-25-25-16,24 0 15,-24 0-15,0-25 16,24-24-1,1-26 1,0 26 0,24-1-1,-24 50 1,49 50 0,-25-1-1,26 1 1,-1-25-1,-25-25 1,-24-25 0,-25-25-1,24 1 17,-49 24-17,50 50 1,24 24-1,1 1 1,73 0 0,-48-26-1,-51-24-15,26 0 16,-51 0-16,26-24 16,0-1-1,24-50 1,1 26-1,-26 24 1,-24 25-16,49 49 16,-49-49-16,25 50 31,49 0-15,99-25-1</inkml:trace>
  <inkml:trace contextRef="#ctx0" brushRef="#br0" timeOffset="28629.99">12700 16619 0,'0'-25'63,"25"1"-1,24-51-31,-24 75-31,-25-25 16,50 25 0,-1 0-1,-24 0-15,50 50 16,-51-25-16,26 0 15,24 24 1,26-49 0,-26 0 15,1-25-15,-1-24-1,-74 24-15,50-25 16,-26 50-16,1-24 15,25-1 1,-25 25-16,49 25 16,-49-25-16,0 0 15,74 24 1,-74-24-16,24 25 16,-24-25-16,49-25 15,1 25 1,-1-49-1,-24 24 1,-1 25 0,1 0-1,25 25 17,-26 0-17,50-1 1,-24-24-1,-1-24 1,-24-1 0,-1 0-1,-24 0 1,0 25 0,0 0-1,24 25 1,26 25-1,-26-1 1,51-24 0,-26-50 15,-24 0-15,49-24-1,-49 24 1,-50 0-16,49 0 15,-24 25-15,25 0 16,-1 0 0,26 25-1,-51-25-15,26 25 16,-25-25-16,24 25 16,1-25-1,0 25 1,-26-25-16,26 0 15,-50-25 1,25 25-16,0 0 0,-1 0 16,-24-25-16,25 25 15,25 0-15</inkml:trace>
  <inkml:trace contextRef="#ctx0" brushRef="#br0" timeOffset="33145">16842 16743 0,'0'-25'62,"25"1"-15,0-1-47,0 25 16,0-25-16,123-25 15,-48 26 1,-51 24 15,-24 0-15,25 24-1,-1-24-15,150 75 16,-150-75 0,100 25-16,-124-25 15,25-25 1,-1-25-1,50 1 1,-24 24 0,-1 25-1,1 49 1,24 51 0,0-26-1,0 0 1,-24-49-1,-50-25-15,74-25 16,-74 25-16,49-49 16,0-26 15,1 26-15,-1-26-1,-24 75 1,24 25-1,-24 25 1,49-1 0,0-24-1,25 0 1,-49-50 0,24-24-1,-49-1 1,24 25-1,50 0 1,-50 50 0,50 25-1,75-1 1</inkml:trace>
  <inkml:trace contextRef="#ctx0" brushRef="#br0" timeOffset="34196">22126 16694 0,'25'0'0,"-50"0"0,50 24 15,-25-48-15,0-1 32,0 0-17,0 0 1,24 0 0,-24 1-1,100-26 1,-51 50-1,50 25 1,-74 0-16,25 24 16,-25-49-16,-1 50 15,26-1 17,0-24-17,-26-50 1,1 1-1,50-51 1,-1 26 0,1 24-1,-26 25 1,26 49 0,24 26-1,-25-26 1,1-24-1,-1-50 1,25-24 0,25-26-1,-49 1 1,24 24 0,0 50 15,50 0-31</inkml:trace>
  <inkml:trace contextRef="#ctx0" brushRef="#br0" timeOffset="36745">13494 14585 0,'25'0'15,"-25"-25"1,24 50 62,-24 0-78,0 0 16,25 0-16,0 99 15,-25-100-15,25 76 16,-25-76-16,25 1 0,-25 0 16,24 25-1</inkml:trace>
  <inkml:trace contextRef="#ctx0" brushRef="#br0" timeOffset="37179">13915 14908 0,'0'24'16,"25"-24"109,0 0-110,0 0 1,0 25 0,-1-25-16,26 99 15,-50-24 1,-25-1 0,-74-24-1</inkml:trace>
  <inkml:trace contextRef="#ctx0" brushRef="#br0" timeOffset="37695">14238 14511 0,'0'0'16,"-25"-25"0,25 0-1,0 0 1,25 1-1,24-26 1,1 25 0,25 75-1,-26 24 1,-24 50 0,-25 0-1,-25-25 1,0-74-16,1 25 15,24-25 1,0-1-16,0-24 16,0-24-1,49-1 1,1-25 0,-1 25 15,51-24-31</inkml:trace>
  <inkml:trace contextRef="#ctx0" brushRef="#br0" timeOffset="37979">14883 14635 0,'25'0'47,"-25"25"-47,0-1 16,24-24-16,-24 25 0,25 50 31,-25-1-16,-25 0 1,-24 26-16</inkml:trace>
  <inkml:trace contextRef="#ctx0" brushRef="#br0" timeOffset="38611">15106 14287 0,'0'0'0,"0"-24"0,0-1 16,0 0-1,25 0 1,0 0 0,24-24-1,26-1 1,24 25-1,-49 75 1,-75 49 0,-25 0-1,0 1 17,-24-26-32,74-99 31,0 1-16,25 24-15,24-50 16,-24 25-16,25 0 16,24 25-1,-24 0 1,24 25 0,-74 74-1,-24-24 1,-1-26-1,-50 51 1,-49-76 0</inkml:trace>
  <inkml:trace contextRef="#ctx0" brushRef="#br0" timeOffset="38839.99">16049 14287 0,'0'-24'31,"0"48"-15</inkml:trace>
  <inkml:trace contextRef="#ctx0" brushRef="#br0" timeOffset="39011.99">16371 14163 0,'25'0'32,"-25"-24"-32,25 24 0,-25-25 15,74 0 1</inkml:trace>
  <inkml:trace contextRef="#ctx0" brushRef="#br0" timeOffset="39130">16917 13990 0</inkml:trace>
  <inkml:trace contextRef="#ctx0" brushRef="#br0" timeOffset="42737">16545 14709 0,'-25'0'93,"50"0"-61,0 0-1,-1 0-31,1 0 15,0-25-15,74 25 16,100-24 0,-100 24-1,50 0 1,-50 24 0,-50-24 15,-73-24 16</inkml:trace>
  <inkml:trace contextRef="#ctx0" brushRef="#br0" timeOffset="43195">17537 14064 0,'-25'0'31,"25"25"-15,0 0 0,-25 24-1,50 75 1,-25-24-1,50 98 1,-25-49 0,24 25-1,-24-50 1,0-50 0,-25-49 15,0 24-31</inkml:trace>
  <inkml:trace contextRef="#ctx0" brushRef="#br0" timeOffset="44228">17562 14114 0,'-25'0'15,"25"-25"-15,25 25 63,0 0-48,-1 0 1,1 0-16,0 0 0,49-25 16,75 25-1,-124-25-15,149 25 16,-125 0-16,174 0 15,-24 0 1,-1 0 0,-148 0-1,0 0 1,-26 0 0,-24 50 124,0 0-124,25-26-16,0 100 0,25 100 15,24-75 1,-49-25 0,-25-50-1,25-24 1,-25 24 0,0-49 15,0 0-16,0-1-15,0 1 16,0 0-16,0 0 16,-25-25-1,25 25 1,-25-1-16,0-24 16,0 0-1,-24 0 1,-1 0-1,-49 0 1,-25-24 0,0-1-1,-25 25 1,75-25 0,49 25-16,-50 0 31,51 0-31,-1 0 15,-25 0 1,1-25-16</inkml:trace>
  <inkml:trace contextRef="#ctx0" brushRef="#br0" timeOffset="44812">19075 14511 0,'0'0'0,"-25"0"15,50 0 17,0 0-1,-1 0-31,76 0 16,24-25 15,74 0-16,25 0 1,-49 25 0,-100 0-1,-49 0 1</inkml:trace>
  <inkml:trace contextRef="#ctx0" brushRef="#br0" timeOffset="50194">21109 13866 0,'0'25'110,"0"-1"-110,0 1 15,0 0-15,25 25 16,-25-1-1,0-24 1,0 25 0,0-1-1,0 26 1,0-51 0,0-48-1,-25 24 1,25-25-16,-25-50 15,25 51-15,0-26 16,-25-24 0,50-1-1,-25 1 1,25 24 0,0 25-16,-25 1 0,24-26 15,26 25 16,-25 0-15,0 1 0,24 48-1,1 26 1,-1 24 0,26 1-1,-50-1 1,-1-49-16,1 49 15,-25-49-15,0 25 16,25 24 0,-25-49-16,0 25 15,0-26-15,0 26 16,0-25 0,0 0 15,25-25-31</inkml:trace>
  <inkml:trace contextRef="#ctx0" brushRef="#br0" timeOffset="50527">21158 14139 0,'-24'0'0,"48"0"63,1 0-48,0 0 1,0 0-16,0 0 16,24 24-1,75-48 1,25 24-16</inkml:trace>
  <inkml:trace contextRef="#ctx0" brushRef="#br0" timeOffset="50894">21952 14139 0,'25'0'63,"0"0"-63,0 0 0,24-25 15,50 25 1,-49-25 0,24 50-1</inkml:trace>
  <inkml:trace contextRef="#ctx0" brushRef="#br0" timeOffset="51092.99">22027 14337 0,'0'0'0,"0"25"0,0-50 15,24 25 32,1 0-31,25 0-1,123-50-15</inkml:trace>
  <inkml:trace contextRef="#ctx0" brushRef="#br0" timeOffset="51726">22671 13692 0,'0'-25'0,"0"50"0,-24-50 16,-1 25-1,25-24-15,-50 24 16,25 24-16,-24 1 16,24 0-1,0 0-15,-49 74 32,74-49-32,25 49 15,49-50 1,0 1 15,-24 0-15,24-1-1,-74 26 1,-49 24 0,-1 0-1,25-24 1,25-26-1,50 1 1,24-25 0,1-1-1,-25-24 1,-26 25 0,1 0-16,-25 0 15,-25 0-15,-24 74 31,-26-50-31,26 1 16</inkml:trace>
  <inkml:trace contextRef="#ctx0" brushRef="#br0" timeOffset="52243">23019 13990 0,'0'25'62,"0"-1"-46,0 1-16,0 0 0,25 0 15,-25 24 1,0 51 0,24-26-1</inkml:trace>
  <inkml:trace contextRef="#ctx0" brushRef="#br0" timeOffset="52579.99">23242 14263 0,'0'-25'16,"0"50"-16,25-1 62,0 1-46,-25 0-1,24-25-15,-24 25 16,25-25-16,-25 25 16,25 0-1,-25-1-15,-25 1 16,0 0-16,-74 0 15</inkml:trace>
  <inkml:trace contextRef="#ctx0" brushRef="#br0" timeOffset="53093">23440 14015 0,'25'0'46,"0"0"-30,-25-25 0,25 25-16,0-25 15,49 50 1,-49 0 0,-25 24-1,-25 50 1,0-24 15,0-50-15,-24 24-1,24-24 1,50-25 0,0 0-1,-1 0 1,1-25-1,25 0-15</inkml:trace>
  <inkml:trace contextRef="#ctx0" brushRef="#br0" timeOffset="53343">23912 14263 0,'0'-25'0,"0"50"15,25-1 17,-25 1-17,0 0-15,0 0 16,0 0-16,0 0 15,0 49-15</inkml:trace>
  <inkml:trace contextRef="#ctx0" brushRef="#br0" timeOffset="53909">24110 13940 0,'0'0'0,"25"0"16,0-25 30,0 25-30,-1 0 0,1 0-16,25 0 15,-25 50 1,-25 0 0,-25-26 15,-25 26-31,50-25 15,25-25 17,0 0-17,0 0 1,-1 0 0,26 0-1,-25 49 1,0 1-1,-25 0 1,-75-1 0,26 1-1,-26-50 1,1-50 0</inkml:trace>
  <inkml:trace contextRef="#ctx0" brushRef="#br0" timeOffset="54579.99">24581 13444 0,'0'0'0,"0"25"62,25-25-62,0 0 16,-25 25 0,25-25-16,24 49 15,-24 26 1,-25-26 0,-25 75-1,1 0 1,-1-49-1,25-26 1,25-24 0,-1 25-1,1-25 1,25 24 0,-1 1-1,-49-25-15,0 24 16,0-24-1,0 25-15,0 24 32,-24 1-17,-1-26 1,25-24 0,0 25-1,0-1 1,-25 1-1</inkml:trace>
</inkml:ink>
</file>

<file path=ppt/ink/ink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2-13T18:01:35.665"/>
    </inkml:context>
    <inkml:brush xml:id="br0">
      <inkml:brushProperty name="width" value="0.05292" units="cm"/>
      <inkml:brushProperty name="height" value="0.05292" units="cm"/>
      <inkml:brushProperty name="color" value="#C00000"/>
    </inkml:brush>
  </inkml:definitions>
  <inkml:trace contextRef="#ctx0" brushRef="#br0">1141 6796 0,'0'-24'62,"0"48"63,0 1-109,0 0-16,25 99 15,-25-99-15,0 74 16,0-74-16,0 99 16,25-50-16</inkml:trace>
  <inkml:trace contextRef="#ctx0" brushRef="#br0" timeOffset="715.98">1290 6325 0,'0'0'0,"0"-25"16,-25 25-1,0-24 1,-24 24 0,-26 24-1,-24 51 1,0 24-1,24 25 1,1 0 0,49 25-1,0-25 1,50 0 0,0 25 15,25 0-16,-26-100 1,-24-24-16,50 49 16,-25-49-16,24 25 15,-24-25-15,74-1 16,-74 1-16,74-25 16,75-49-1,-50-26 1,0-74-1,-25-24 1,-49 24 0,-50 50-1,0 49-15,0-49 16,-25 49 0,0-24-1,-74-50 1,99 99-16,-99-49 15,74 49-15,-74 0 0</inkml:trace>
  <inkml:trace contextRef="#ctx0" brushRef="#br0" timeOffset="3032.99">918 10492 0,'-25'0'0,"25"-24"47,0-1 16,25 25-48,-25-25-15,25 0 0,-25-24 16,124-75 0,-25 124-1,-25 24 1,-24 76 0,-50 48-1,-25-73 1,-25 49-1,26-50 1,-1-74 31,25 25-16,25-50 0,-1 25-15,76-74 0,-26 49-1,25 0 1,-24 0-16</inkml:trace>
  <inkml:trace contextRef="#ctx0" brushRef="#br0" timeOffset="3737.99">1240 9996 0,'0'0'0,"0"-25"0,-25 25 16,1-24 0,-100-26-1,49 25 1,1 50-1,49-25-15,-49 25 16,49-25 0,0 25-1,-74 74 1,24 0-16,26 75 16,49-149-1,-50 123 1,50-123-16,0 25 0,0 49 15,25 50 1,25 0 0,24-25-1,0-25 1,-49-74-16,74 0 16,-99-1-16,124-24 15,0-24 1,-74 24-16,148-75 15,-148 50-15,173-124 16,-173 125-16,49-51 16,-74 50-16,0 1 15,49-51-15,-74 50 0,50-74 16,-50 74 0,0-24-1,-75-199 1,-24 99-1,-25 75 1,99 49-16,-99 0 16,99 0-16,-148 25 0</inkml:trace>
  <inkml:trace contextRef="#ctx0" brushRef="#br0" timeOffset="11098.99">1612 8533 0,'0'0'0,"-25"0"0,25-25 16,0 0 15,-24 25-31,24-25 16,-25 25 0,25 25 15,25 50-16,-25 49 1,24 99 0,26-49-1,-25-50 1,25 0 0,-50-25-1,24-50 1,-24 1-1,0-25 1</inkml:trace>
  <inkml:trace contextRef="#ctx0" brushRef="#br0" timeOffset="12330.99">1315 8384 0,'24'0'46,"1"0"-30,0 0 0,0 0-16,0 0 15,-1 0-15,76 0 16,-76 0-16,101 0 16,-101 0-16,150-25 15,0 0 1,74 1-1,-50-1 1,-24 0 0,-50 0-1,25 0 1,-75 25 0,50-24 15,-99 24-31,99 0 15,-99 0-15,123-25 16,-24 25 0,25-25-1,-74 25 1,49-25 0,-50 25-1,1 0 1,-26 0-1,-24 0 1,-25-25 31,0 50 0,0 0-32,25-25 1,0 74 0,-1 26-1,26-1 1,24 74 0,-24 26-1,-25-75 1,24 0-1,-24 0 1,0-25 0,-25-74-16,25 49 15,-25-49 1,25 0-16,-1 25 16,-24-26 15,0 1-16,0 0 1,-24-25 31,24-25-47,-50 25 16,-24 0-1,-50 25 1,-100-25-1</inkml:trace>
  <inkml:trace contextRef="#ctx0" brushRef="#br0" timeOffset="13718.99">1786 9624 0,'0'0'0,"-25"0"15,25-25 1,25 25 46,0 0-62,-25 25 16,99-25 0,50 25-1,49-25 1,25 0 0,50-50-1,-74 26 1,24-1-1,-198 25-15,148-25 16,-148 25-16,74-25 16,50 25-1,-49 25 1,-51-25 0,1 0 15,-25 0-31,-1 0 15,1 25 1</inkml:trace>
  <inkml:trace contextRef="#ctx0" brushRef="#br0" timeOffset="15231.99">7268 8533 0,'0'0'0,"0"25"62,25-25-62,-1 0 16,1 0-1,0-25 1,25-50 0,-1 1-1,26 24 1,-51 50-16,26-24 16,-25 24-1,24 0 1,26 0-1,24 24 1,25 51 0,0-1-1,-25-49 1,-49-25 0,49-50-1,-24-24 1,-26 49-1,-24 0 1,0 25 0,24 25-1,75 50 1,25-1 0,-25-49-1,0-25 16,-49-25-15,-1-25 0,1 1-1,-26 24 1,1 50 0,24 24-1,-49-49-15,25 50 16,-26-50-16,125 50 15,-74-50 1,73-50 0,-48 0-1,-26 1 1,1 24 0,-26 50 15,50 24-16,-74-24-15,50 50 16,-51-51-16,125 51 16</inkml:trace>
  <inkml:trace contextRef="#ctx0" brushRef="#br0" timeOffset="22963.99">10195 12129 0,'-25'0'15,"50"0"16,-25 25 16,0 0-31,25-25-16,-25 25 16,24 25-1,1-26 1,25-24-1,-25-24 1,-1-1 0,26 0-1,0 0 1,24 0 0,0 50-1,26 0 1,-1 0-1,25 0 17,-50-1-17,1-48 1,-51-1-16,1 0 16,0 0-16,25-25 15,-25 1 1,24 24-1,1 50 1,24 74 0,25-24-1,1-1 1,-26-74 0,0-25-1,-24-24 1,49-51-1,-24 26 17,-26 49-17,26 25 1,-26 25 0,51 49-1,-76-74-15,76 50 16,-100-25-16,74-25 15,0 0 1,1-50 0,-1-24-1,-24 24 1,-25 50 0,24 0-1,26 74 1,-1 26 15,25-51-15,-24 1-1,-1-50 1,1-74 0,-51 49-1,-24 0-15,50-25 16,-50 25-16,25 1 15,24 24 1,26 24 0,-1 51-1,25-50 1,-99 0-16,75-25 16,-50 0-16,49-25 15,-24-25 1,-1-49 15,-24 74-15,25 0-1,-26 25 1,51 50 0,-1 24-1,50 1 1,-24-26-1,-26-73 1,0-51 0,1-24-1,-26 49 1,26 1 0,-26 73-1,-24-24-15,50 50 16,-51-50-1,125 99-15</inkml:trace>
  <inkml:trace contextRef="#ctx0" brushRef="#br0" timeOffset="28545.99">3051 12080 0,'0'0'0,"0"25"31,25-1-15,-25 1 0,0 0-16,0 25 15,25 74 1,-25-25 0,24 75-1,1-50 1,25 49-1,-1-24 17,1-50-17,0-24 1,-50-26 0,24-49-16,-24 50 15,0-25 1,25-25-1,-25 25 1,0-1 0,25 1-1,0 0 1,24-25 0,1 0-1,49 0 1,-24-25 15,24 0-15,25 1-1,-25 24 1,-74 0-16,49 0 16,-49 0-16,74 0 15,25 0 1,25 0-1,0 0 1,-25 0 0,-99-25-16,74 25 15,-74 0-15,74 0 16,0 0 0,-24 0-1,49 0 1,-99 0-16,99 0 15,-100 0 1,100 0 0,0 0-1,-99 0-15,99 25 16,-99-1-16,74 1 16,1 0-1,-1-25 1,25-25-1,-50 25 1,50-25 0,-49 25-1,-51 0-15,51 0 16,-50 0-16,49 0 16,25-24-1,-24 48 1,-1-24 15,1 25-15,-1 0-1,25-25 1,-24 0 0,-1-25-1,-24 25 1,24 0-1,-24 0 1,24-25 0,-24 1-1,-26 24 1,1-25 0,0 0-1,-25-25 1,25-24-1,-25-25 17,0-1-17,-25 1 1,0 0 0,0-25-1,25 99-15,0-74 16,0 74-16,-24-49 15,-1-1 1,25 26 0,0-26-1,0 51 1,0-1 15,-25 25 63,0 0-63,25-25-31,-25 25 16,1 0-16,-51 0 15,-49 0 1,-49 0 0,24 0-1,-25 25 1,125-25-16,-150 25 16,149-25-16,-123 24 15,-50 1 1,74-25-1,0 0 17,-50 0-17,26 0 1,-26 25 0,51-25-1,-26 25 1,50-25-1,-50 25 1,50-25 0,-74 0-1,49 0 1,0-25 0,50 25-1,25 0 1,49 0-16,-74 0 31,74 0-31,-50 25 16,51-25-16,-76 0 15,75 0-15,1 0 0,-76 0 16,-24-25 0,25 0-16</inkml:trace>
  <inkml:trace contextRef="#ctx0" brushRef="#br0" timeOffset="36328.99">15577 13791 0,'0'0'0,"0"-24"0,-24 24 16,24-25 0,0 0-1,0 0-15,-25-24 16,25 24-16,25 0 0,-25-25 16,0 26-16,24-1 15,26-25 1,49 25-1,0 25 1,25 25 0,-74 0-16,124 25 15,-150-50-15,76 24 16,49 1 0,-100-25-1,26-49 1,-1-26-1,-24 26 17,-1 24-17,26 0 1,-51 25-16,51 0 16,-50 25-16,74 0 15,25 24 1,-99-49-16,99 25 15,-100-25-15,100-25 16,-24-24 0,24-26-1,-50 1 1,1 24 0,-75 25-16,24 25 15,1 0-15,25 25 16,24 25-1,-49-50-15,74 99 16,-74-99 0,99 99-1,0-49 1,-99-50-16,74 0 16,-74 0-16,74-25 15,-24-49 1,-26-1-1,26 50 1,-1 25 0,0 50-1,26 24 1,24 26 0,0-51-1,0-49 1,0-74 15,-50 24-15,-49 25-16,25-24 15,-26 24-15,26 0 16,0 25 0,24 25-1,25 49 1,-74-49-16,99 50 15,-99-51-15,74 26 16,25-25 0,-50-50-1,26-25 1,-51 1 0,51 24-1,-26 25 1,75 25-1,-124 0-15,123 24 16,-123-49 0,99 50-1,0-25 1,-99-25-16,99 0 16,-99 0-16,0 0 0,99-50 15,-25 0 1,75 1-16</inkml:trace>
  <inkml:trace contextRef="#ctx0" brushRef="#br0" timeOffset="46942.99">10666 2580 0,'0'24'78,"25"1"-62,-25 0-16,25 0 0,24 49 15,26 26 1,-26-51 0,-24 1 15,0-50-15,0 0-1,74-25 1,50-25-1,-50-24 1,-74 74-16,49-74 16,1 49-16,-51 0 0,51-25 15,-50 50-15,24-25 16,-24 1-16,25 24 16,49-25-1,-25 25 1</inkml:trace>
  <inkml:trace contextRef="#ctx0" brushRef="#br0" timeOffset="48126.99">17785 2530 0,'0'25'47,"25"-25"-31,-25 25-16,25-1 15,-25 1 1,49 25-1,1 0 1,-25-26-16,-1 26 16,1-25-16,25 49 15,-1-24 1,-24-1 0,25-49-1,-25 0 1,24-24-1,26-26 1,24-24 0,0 24 15,75-49-15,-25 24-1,-125 50-15,125-24 16,-124 24-16,49 0 15,50-49 1,-74 49 0,-25 0-16</inkml:trace>
</inkml:ink>
</file>

<file path=ppt/ink/ink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2-13T18:03:16.635"/>
    </inkml:context>
    <inkml:brush xml:id="br0">
      <inkml:brushProperty name="width" value="0.05292" units="cm"/>
      <inkml:brushProperty name="height" value="0.05292" units="cm"/>
      <inkml:brushProperty name="color" value="#C00000"/>
    </inkml:brush>
  </inkml:definitions>
  <inkml:trace contextRef="#ctx0" brushRef="#br0">8062 3225 0,'0'-25'15,"0"50"32,0-1-31,0 1-16,0 0 16,0 0-16,24 74 15,-24 25 1,0-74-16,25 99 15,-25-125 1,25 150 0,-25-75-1,25-24 1,-25-1 0,0-49-1,0 0-15,25-25 16,-50-25-1</inkml:trace>
  <inkml:trace contextRef="#ctx0" brushRef="#br0" timeOffset="1015.99">7987 3150 0,'0'0'0,"0"-25"16,25 25 31,-25-24-47,25 24 16,24-25-1,51 25 1,24-25-1,0 0 17,-25 25-17,-25-25 1,-24 25 0,-25 0-1,-1-24 1,1 24-1,-25 24 64,0 1-64,25 0-15,-25 0 16,0 0-16,25 49 15,0-74-15,-1 99 32,1-74-32,-25 0 0,25 49 15,25 25 1,-26 25 0,1 1-1,0-1 1,0-50-1,-25-49 1,0 24 0,0-24-1,25 25 1,-25-25 0,0-1-1,0 1 1,0 0-1,0 0 32,-25-25-31,-50 25 0,26-1-1,-50 1 1,74-25-16,-99 0 15,99 0-15,-49 0 16,-125 0 0</inkml:trace>
  <inkml:trace contextRef="#ctx0" brushRef="#br0" timeOffset="4215.99">1860 4390 0,'0'-24'32,"0"48"30,0 1-31,0 0-31,0 0 16,0 24-16,25 26 16,-25 24 15,0-25-15,0-24-1,0-25 1</inkml:trace>
  <inkml:trace contextRef="#ctx0" brushRef="#br0" timeOffset="5081.99">2009 4118 0,'0'0'0,"0"-25"0,-25 25 46,25-25-46,-24 25 16,-26 0 0,25 0-16,0 0 15,1 0-15,-26 0 16,-24 50 0,24-26-1,0 26 1,-24 49-1,-1 0 1,51-24 0,24 24 15,0 0-15,0-24-1,24 74 1,26-75-1,-25 25 1,24-49 0,26-1-1,-25 1 1,-1-25 0,75-25-1,-49 0 1,-1-25-1,25 0 1,0-24 0,-24-26 15,-1-24-15,-24 0-1,-25-25 1,-25 24-1,-25 1 1,-50-25 0,-24 0-1,-25 50 1,25 24 0,25 1-16</inkml:trace>
  <inkml:trace contextRef="#ctx0" brushRef="#br0" timeOffset="79997.98">1736 5606 0,'-24'0'15,"24"-25"17,24 50-1,-24-50 0,75-25-31,-26 50 16,26-24-1,-26 73 1,-24 1 0,0 24-1,0 1 1,-50-1-1,0-24 1,0-1 0,1-24 15,-1 0-15,25 0-1,25-50 48,-1 25-48,-24-25-15,25 25 16,-25-25-16,75-24 16,24 24-1,-25 0 1,-24-25-1</inkml:trace>
  <inkml:trace contextRef="#ctx0" brushRef="#br0" timeOffset="80793.98">2034 5184 0,'0'0'0,"-25"0"0,0 0 47,1 0-31,-1 0-16,0 0 15,0 0 1,0 0-16,-24 25 15,24 0-15,0 0 16,-49 49 0,24 25-1,25-49-15,0 24 16,25-49-16,-24 74 16,-1 0-1,50 1 1,-1-51-1,1 51 1,25-51 0,0 1-1,24-1 1,25-24 15,-24-25-15,49-25-1,0 1 1,0-26 0,-50 0-1,25-49 1,-49 25 0,-25-50-1,-50 74 1,-25-74-1,25 99-15,-49-49 16,49 49-16,-74-49 16,-50-26-1</inkml:trace>
  <inkml:trace contextRef="#ctx0" brushRef="#br0" timeOffset="89699.98">6102 4564 0,'0'-25'31,"0"0"0,0 1-15,25 24 15,-25 24 32,25 1-48,-25 0 1,24 0-16,1 0 15,74 99 1,-49-50 0,-25-49-1,-25-50 32,0 0-16,25 25-31,-1-49 16,26-1 0,49 0-1,-49 26-15,74-26 16,-99 25 0,99-24-16,0-1 31,-50 0-16,-49 26 1,-50 24 62</inkml:trace>
  <inkml:trace contextRef="#ctx0" brushRef="#br0" timeOffset="102151.98">4043 7367 0,'25'-25'0,"-25"0"31,25 25-15,24-24 0,-24 24-1,-25 24 1,50 26-1,-1 0 1,26-26 0,-50-24-1,49 25 1,-49-25 0,0-25-1,24 1 16,1-1-15,-25 0 0,-1 0-1,1 25 1,0 25 0,25 0-1,-26-25-15,1 25 16,0-25-16,0 24 15,0-24 1,24 0 0,-24-24-16,0-1 15,0 0 1,0 25 0,-1-25 15,1 50-16,0-25 1,0 25 0,0 0-16</inkml:trace>
  <inkml:trace contextRef="#ctx0" brushRef="#br0" timeOffset="103302.98">5705 7392 0,'0'0'0,"0"-25"16,0 0-1,0 0 1,25-24 0,-25 24-1,49 0 1,-24 25 0,25 25 15,24 25-16,-24-26 1,0 26 0,24-25-1,-24-25 1,-26-25 0,51-25-1,-50 26 1,-1-26-1,1 50-15,0 0 16,0 0 0,-25 25-1,49 24 1</inkml:trace>
  <inkml:trace contextRef="#ctx0" brushRef="#br0" timeOffset="103969">6995 7293 0,'0'0'0,"25"0"0,-25-25 16,25 25 15,-1 0-16,1 0-15,25 0 16,24 0 0,-24 25 15,49-1-15,-49-24-1,-50-24 1,24 24-1,-24-25 1,25 25 0,0 0-1,0-25 1,49 25 0,1 0-1,148 0 1</inkml:trace>
  <inkml:trace contextRef="#ctx0" brushRef="#br0" timeOffset="104469">8781 7193 0,'25'0'15,"-1"25"17,1-25-32,0 0 15,-25 25-15,99 0 31,1-25-15,-26 0 0,0 0-1,-24 0 1,-50-25-16,25 25 16,0-25-16,-1 25 15,1 0-15</inkml:trace>
  <inkml:trace contextRef="#ctx0" brushRef="#br0" timeOffset="121285.99">9599 5308 0,'0'0'0,"-24"0"16,24 25-1,-25-25 1,25 25 15,-25 0-15,0-1 0,0 51-1,-24-1 1,-1 25-1,25-49 1,1 24 0,-1-24-1</inkml:trace>
  <inkml:trace contextRef="#ctx0" brushRef="#br0" timeOffset="121649.99">9302 5234 0,'0'0'0,"0"-25"16,0 50 46,0 0-62,25-1 16,-25 1-16,24 25 15,26 49 1,0 0 0,-1-24-1,1 24 1,-50-74-16,25 24 15,-1-24 1,-24 0-16,25-25 31</inkml:trace>
  <inkml:trace contextRef="#ctx0" brushRef="#br0" timeOffset="121949.99">9227 5581 0,'0'-25'16,"25"25"46,0 0-62,0 0 16,24 0-16,-24 0 15,99-25 1,-25 25 0,-74 0-16,124 0 0</inkml:trace>
  <inkml:trace contextRef="#ctx0" brushRef="#br0" timeOffset="130931.99">4291 5531 0,'-25'0'47,"25"-24"47,0-1-79,-24 25 1,24-25-16,-25 0 16,0 25 15,0 0-16,0-25 1,-24 1 0,49 48 15,-25-24-15,-25 25-1,26-25 16,24 25 1,-25-25-32,25 25 47,-25-25-16,25 25-31,-25-1 15,25 1 17,-25 0-1,25 0-15,-24 0 15,24-1-16,-25 26 1,25-25 0,0 74-16,0 0 31,0-74-15,0 0-1,0 0-15,0 0 16,0-1-16,0 1 15,25-25 1,-25 25 0,0 0-1,24 0 1,1-1 0,0-24-1,-25 25 1,25 0-1,24-25 1,-24 25 0,0-25 15,25-25-15,-26 25-1,1-25 1,25 0-1,-25 1 1,-1-1 0,1-25-1,0 1 1,-25-1 0,25-24-1,-25 24 1,0-25-1,-25 1 1,0 24 0,0 1 15,1 24-31,-26-25 0</inkml:trace>
  <inkml:trace contextRef="#ctx0" brushRef="#br0" timeOffset="139631">7342 5457 0,'-25'0'15,"1"0"48,-1 0-32,25 25-15,-25-25-16,25 25 15,-25-25-15,25 24 16,0 1-1,25-25 1,0 0 0,0-25-1,24 1 1,-49-1 0,0 0-1,-25 25 1,1-25-1,-1 50 1</inkml:trace>
  <inkml:trace contextRef="#ctx0" brushRef="#br0" timeOffset="145063.99">5904 8111 0,'0'25'94,"-25"0"-94,25 0 16,0-1-1,-25 1-15,25 0 16,0 25 0,0-26-1,-25 26 1,25-25-1,0 24 1,0 1 0,0-25-1,0 0 1,-25-1 15,25 1-15,0 0-1,0 0 32,0 0-31,0-1 15,-25 1 0,25 0 1,0 0-17,0 24 17,0-24-1,0 0 0,25 0-15,-25 0-1,0-1 1,25 1 15,0-25 0,0 0-15,0 25 15,-1-25-15,76 0 0,-26 0-1,25-25 1,-74 25-1,0-25 1,0 25 0,-1 0-1,1-24 1,-25 48 0,25-24-1,0 0 1,0-24-1,-1 24 1,1 0 0,0 0-1,0-25 17,0 25-17,-1 0 1,1-25-1,0 25 1,0 0 0,0 0-1,-25-25 1,24 25 0,-24-25-1,0 1 1,25 24-1,-25-25 1,0-25 0,0 1-1,0-1 1,0-49 15,0 49-15,-25-24-1,25 24 1,0 25 0,0 1-16,0-1 15,0 0-15,0 0 16,-24-24 0,24 24-1,0 0 1,0 0-16,0 0 15,-25 1 1,0-1 0,0 0 15,0 0-31,-24 25 31,-26-25-15,1 25-1,0 0 1,-26 0 0,26 0-1,49 0 1,-24 50 0</inkml:trace>
  <inkml:trace contextRef="#ctx0" brushRef="#br0" timeOffset="146413.99">7962 8954 0,'0'-24'0,"0"-1"47,0 0-16,0 0-15,0 0-1,25 25-15,-25-24 16,25 24-1,0 0 1,0 24 0,-1 1-1,-24 0 1,25-25 0,-25 25 15,25 0-16,0-25 1,0-25 0,-1 25-1,-24-25 1,25 25 0,-25-25-1,0 50 1,25 0 31,0-25-32</inkml:trace>
  <inkml:trace contextRef="#ctx0" brushRef="#br0" timeOffset="146879.99">8483 8855 0,'25'25'94,"0"-25"-47,-25 25-32,0-50-15,25 25 0,-1 0 32,-24-25-1,25 25 16,0 0-47,0 0 15,0 25 1</inkml:trace>
  <inkml:trace contextRef="#ctx0" brushRef="#br0" timeOffset="150861.99">9674 5581 0,'-25'-25'0,"50"50"0,-50-75 15,50 50 16,0 25-15,-1-25 0,51 50-1,-1-25-15,-24-1 0,99 51 16,-124-50 0,148 49-16,-49 50 31,0 0-16,25 149 1,-124-223 0,0-1-16,-1 50 15,1-74-15,0 99 16,-25-49 0,0 49-1,0-25 1,-25 25-1,0 0 1,1 50 0,-26-26-1,50-123-15,-50 99 16,50-74 0,-49 49-1,24-74-15,0 49 16,0-49-16,-24 50 15,-26 24 1,1-25 0,49-49-16,-49 25 15,74-26-15,-50 1 16,1 0 0,24 0-1,25 0 1</inkml:trace>
  <inkml:trace contextRef="#ctx0" brushRef="#br0" timeOffset="154927.99">10790 8210 0,'25'0'16,"-50"-24"-1,25-1 32,-25 25-47,25-25 16,-25 0 0,25 0-1,-24 25 1,-1-24-16,0-26 15,0 50-15,0-25 16,1 25 0,-26 0-1,0-25 1,1 50 0,-1-25-1,25 0-15,-24 25 16,24-25-16,-25 25 15,26 0 1,-26-1 0,0 51-1,26-26 1,-1-49-16,0 75 16,25-50-1,0-1 1,0 1-16,0 25 15,0-25-15,0-1 16,25 76 0,0-51-1,-25-24-15,24 25 16,-24-26-16,25 1 16,0 25-1,0-25 1,24 24-1,-24-49-15,0 25 16,0 0-16,24-25 16,26 49-1,-1-49 1,1 0 0,-1 0 15,-24-24-16,24-1 1,25-25 0,-49 1-1,-25 24-15,24-50 16,-49 51-16,25-100 16,0 49-1,-50-24 1,25 74-16,0 0 0,-25-49 15,0 49-15,-24-49 16,-26-1 0,51 75-1,-1-24-15,-25-1 16</inkml:trace>
  <inkml:trace contextRef="#ctx0" brushRef="#br0" timeOffset="165826.99">8260 9500 0,'0'-25'15,"0"1"48,25 24-32,0 0-15,-1 0-16,1 0 15,25 0-15,99 0 31,-75 0-15,50-25 0,-99 25-1,-25 25 1,-25-25 0,-25 24-1</inkml:trace>
  <inkml:trace contextRef="#ctx0" brushRef="#br0" timeOffset="167043.99">10988 9227 0,'0'-24'0,"0"-1"31,-24 25 1,48 0-1,-24 25-31,25-1 16,-25 1-1,50 25 1,-50-25-16,25 24 15,-1-49-15,1 50 16,0-25 0,25-25-1,24-25 1,25-25 0,-74 25-16,25 1 15,-25-1 1,74-25-16,-50 1 31,1 24-15,-25 25-1</inkml:trace>
  <inkml:trace contextRef="#ctx0" brushRef="#br0" timeOffset="168610.99">4961 9451 0,'0'0'15,"-25"0"-15,0 0 0,25-25 0,-49 25 32,-1-25-17,-24 0 1,-50 0 0,74 25-1,25 0-15,-49 25 16,49-25-16,-49 50 15,-26-1 1,100-24-16,-99 50 16,99-51-16,-74 76 15,49-1 1,25 50 0,50-50-1,-1 0 1,50-24 15,75-26-15,0-49-1,-125-25-15,125-24 16,-124 24-16,74-99 16,-50-25-1,-74-25 1,-124 1-16</inkml:trace>
  <inkml:trace contextRef="#ctx0" brushRef="#br0" timeOffset="169163.99">4862 10195 0,'-25'0'0,"50"0"0,-50-25 0,-25 0 16,25 25 0,-99-25-1,25 25 1,-25 100 0,25 24-1,74 24 1,25 51 15,25-75-15,99 25-1,25-75 1,74-49 0,-24-124-1,-51-75 1,-48-24-1,-175-1 1,-98 100 0,123 74-16,-173 0 15,-25 100-15</inkml:trace>
  <inkml:trace contextRef="#ctx0" brushRef="#br0" timeOffset="171076.99">11212 9525 0,'0'-25'47,"-25"25"-47,25-25 16,-25 25-1,25-24-15,-50-1 16,1 0-1,-50 0 17,24 25-17,-24 0 1,-25 25 0,25 49-1,24 1 1,26 49-1,24 0 1,25 25 0,50 0-1,24-75 1,50 0 0,99-24-1,0-50 1,-98-25-1,23-99 17,-123-25-17,-50-49 1,1 148-16,-26-49 16,25 74-16,-124-49 0</inkml:trace>
  <inkml:trace contextRef="#ctx0" brushRef="#br0" timeOffset="171875.99">11063 10170 0,'0'0'0,"0"-25"16,-25 0 0,0 1-1,0 24-15,-24-50 16,24 25-16,0 25 16,0 0-16,-49-25 15,49 25-15,0 25 16,-74 25-1,50 49 1,-26 25 0,75 25-1,0-25 1,50 25 0,24-50-1,50-25 1,25-24-1,74-25 17,-74-75-17,-25 0 1,-74-49 0,-75-74-1,-49-1 1,-100-24-1,-124 24 1</inkml:trace>
  <inkml:trace contextRef="#ctx0" brushRef="#br0" timeOffset="172875.99">10666 8830 0,'0'0'0,"0"-24"0,0-1 15,-25 25 1,0-50 0,1 25-1,-1 1 1,-25-1-1,1 50 17,-26-25-17,1 49 1,-1 1 0,-24-1-1,50 26 1,24 24-1,0 0 1,25 1 0,0-1-1,50 0 1,-26-25 0,51 1-1,-1-26 1,75-24-1,-25-25 17,-99 0-32,99-25 15,-99 1-15,74-1 16,0-124 0,-74 50-1,-75-75 1,1 100-1,24 49-15,-74-74 0</inkml:trace>
  <inkml:trace contextRef="#ctx0" brushRef="#br0" timeOffset="177909.99">5879 9500 0,'25'0'157,"-1"0"-157,1 0 0,50-25 15,-51 25-15,100 0 16,-24 0-1,-26 0 17,-24-24-17,-26 24 17,1 0-17,0 0 1,0 0 15,0 0-15,-1-25-1</inkml:trace>
  <inkml:trace contextRef="#ctx0" brushRef="#br0" timeOffset="179941.99">5928 10195 0,'0'-25'31,"-24"25"-31,24-25 16,24 25 46,1 0-46,-25 25 0,75 0-1,-1-25 1,75-25 0,-25 0-1,-25 0 1,-49 25-1,-26-24 1,-48 24 15,24 24-15</inkml:trace>
  <inkml:trace contextRef="#ctx0" brushRef="#br0" timeOffset="180608.99">5854 10815 0,'25'0'78,"0"0"-62,-1 0-16,1 0 15,0 0-15,0 0 0,74 0 16,-49 0-1,24-25 1,50 25 0,-50 0-1,-24-25 1,-25 25 0,-25 25-1</inkml:trace>
  <inkml:trace contextRef="#ctx0" brushRef="#br0" timeOffset="201107.99">17016 9575 0,'0'24'79,"0"1"-17,0 0-46,0 0-16,0 0 0,0-1 15,0 51-15,-25-1 32,25 1-17,0-26 1</inkml:trace>
  <inkml:trace contextRef="#ctx0" brushRef="#br0" timeOffset="201621.99">17041 9922 0,'25'-25'31,"-1"25"-16,1 0 1,-25-25-16,50 50 16,24 0-1,-49-25-15,49 25 16,-49-1-16,0 1 16,0 0-16,49 25 15,-49 49 1,0-49-1,-50 24 1,0 0 0,-49-24-1,24 0 17,-49-1-17,25-49 1,-1-49-1,-98-75-15</inkml:trace>
  <inkml:trace contextRef="#ctx0" brushRef="#br0" timeOffset="202056">17140 9599 0,'-25'0'0,"25"-24"16,25 24 15,0 0 16,0 0-47,24 0 31,125 0-15,-50 0-16,25 0 15,-75-25 1</inkml:trace>
  <inkml:trace contextRef="#ctx0" brushRef="#br0" timeOffset="202456.99">17884 9550 0,'25'-25'16,"-25"50"62,-25 24-78,25 51 15,0-51-15,0 75 16,0 0 0,0-24-1,0 48-15</inkml:trace>
  <inkml:trace contextRef="#ctx0" brushRef="#br0" timeOffset="203021.99">17884 10641 0,'0'-25'15,"-25"50"63,25 0-46,0 0-32,0 0 15,-24-25-15,48 24 16,26-48 0,0-1-1,-26 0 1,-48 25-1,-26 0 1,25 0-16,-49 25 16</inkml:trace>
  <inkml:trace contextRef="#ctx0" brushRef="#br0" timeOffset="204121.99">18430 10269 0,'-25'0'0,"50"0"62,0 0-31,-1 0-15,1 0 0,25 25-16,49-25 15,-74 0-15,74 0 16,-74 0 0,74 0-1,-24 0 1,-51 0-16,1 0 15</inkml:trace>
  <inkml:trace contextRef="#ctx0" brushRef="#br0" timeOffset="204491.99">18504 10492 0,'0'0'0,"25"0"47,-25 25-16,25-25-15,0 0-16,0 0 16,-1 0-1,1 0-15,50 0 16,-51 0-16,51 0 16,-1 0-1,1 0 1,-26 0-16</inkml:trace>
  <inkml:trace contextRef="#ctx0" brushRef="#br0" timeOffset="211437.99">19397 9748 0,'0'-25'32,"-25"25"-32,25 25 78,0 0-63,0 0-15,0 0 0,-24 123 16,-1-73 0,25-25 15,25-50 16,-25-25-32,24 25 1,1 0 0,-25-25-16,25 25 15,49 0 1,1 25-1,-50-25-15,49 25 16,-49-1-16,25 1 16,-1 25-1,-24-1 1,-25-24 0,0 25 15,-25-1-16,-49 26 1,24-50 0,-24 24-1,-1-49 1,-74-74 0</inkml:trace>
  <inkml:trace contextRef="#ctx0" brushRef="#br0" timeOffset="211837.99">19447 9624 0,'0'0'0,"0"25"16,25-25 15,-1 0-15,1 0-1,50 0 1,-1 0 0,1 0-1,-1 0 1,-24 25 0,-26-25-1</inkml:trace>
  <inkml:trace contextRef="#ctx0" brushRef="#br0" timeOffset="213104.99">20141 10468 0,'0'-25'0,"-24"25"0,24 25 15,-25-25 16,25 24-15,0 1 0,-25 0-1,50-25 1,-25 25-16,25-25 31,-1 0-31,-24-25 16,50-25-1,-50 26 1,-25 24 15,0 0 16,25 24-31</inkml:trace>
  <inkml:trace contextRef="#ctx0" brushRef="#br0" timeOffset="213536.99">20811 9748 0,'0'0'0,"-25"0"47,25 25-16,0 0-15,0 0-16,0-1 16,0 100-1,-24 1 1,24-1-1,24 24 1,-24-73 0,0-1-1</inkml:trace>
  <inkml:trace contextRef="#ctx0" brushRef="#br0" timeOffset="213970.99">20712 9748 0,'0'0'0,"0"25"31,-25-25-15,0 25 0,0 0-1,25-1-15,-74 51 16,0-1 0,-1 26 15,50-26-16,1-24 1,24-1 0,49-49-1,1 0 1,-25 0-16,49-25 16,-49 25-16,49-24 15,125-1 1</inkml:trace>
  <inkml:trace contextRef="#ctx0" brushRef="#br0" timeOffset="214403.99">21084 10641 0,'0'-25'0,"-25"25"0,25-24 16,-25 24 0,1 0 15,24 24-16,0 1 1,0 0 15,24-25-15,1-25 0,0 0-16,0 1 31,-25-1-16,0 0 1,-25 25 0,0 25-16</inkml:trace>
  <inkml:trace contextRef="#ctx0" brushRef="#br0" timeOffset="-214442.75">21555 9897 0,'0'0'0,"0"-25"16,-25 25-16,25-25 31,-24 1-15,48 24 15,-24-25-15,75 25-1,-1 25 1,-24-1 0,-25 51-1,-100 24 1,-24 0 0,49-49 15,50-25-16,25-25 1,0-25 0,74 0-1,-49 25 1,24 25 0,-24 25-1,-25-1 1,-50 26-1,-25-1 1,-49-24 0,-25-26-1,0-98 1</inkml:trace>
  <inkml:trace contextRef="#ctx0" brushRef="#br0" timeOffset="-214032.75">22299 10542 0,'0'-25'0,"0"0"16,-24 25-16,24-24 31,-25 24-31,0 0 16,0 24 0,25 1 15,0 0-16,0 0 1,25-50 0,0 0-1,-25 0-15,0 1 16,0-1 0,-25 25-1,0 25 1</inkml:trace>
  <inkml:trace contextRef="#ctx0" brushRef="#br0" timeOffset="-213559.75">22572 9922 0,'0'-25'0,"-25"25"16,25-25-1,25 25 1,0 0 15,0 0-15,-25 25-16,74 0 15,-49 49 1,-25 50 0,-50-24-1,1-1 17,-26 0-32,75-74 0,-24 0 31,48-25-16,1 0 1,0 0 0,49-25-1,1 25 1,49-25-16</inkml:trace>
  <inkml:trace contextRef="#ctx0" brushRef="#br0" timeOffset="-213156.75">23143 10492 0,'0'0'0,"-25"0"0,25-24 16,-25 24 0,0 24 15,25 1 0,25-25 0,0-25-15,0 1 0,-25-1-1,-25 25 1,0 0 0,0 0-1,25 25 1</inkml:trace>
  <inkml:trace contextRef="#ctx0" brushRef="#br0" timeOffset="-212842.73">23564 9847 0,'0'0'0,"0"-24"0,-24-1 32,24 50-1,0-1-15,24 1-1,-24 25 1,0 49-1,0 100 1,25-26 0,0 26-16</inkml:trace>
  <inkml:trace contextRef="#ctx0" brushRef="#br0" timeOffset="-211508.75">18579 11261 0,'25'0'31,"-1"0"0,1 0-15,-25 25-16,25-25 15,0 0-15,49 25 16,-49-25-16,49 0 16,1 25-1,-1-25 1,-24 25-1</inkml:trace>
  <inkml:trace contextRef="#ctx0" brushRef="#br0" timeOffset="-211259.73">18703 11559 0,'0'0'0,"25"0"63,-1 0-47,1 0-1,0 0-15,0 0 16,24 0-16,125 0 15</inkml:trace>
  <inkml:trace contextRef="#ctx0" brushRef="#br0" timeOffset="-210809.75">19596 10964 0,'0'-100'16,"25"125"46,-25 0-46,0 0-16,0 24 15,0 100 1,0 0 0,0-25-1,0-99-15,0 49 16,24-49-16,-24 0 0</inkml:trace>
  <inkml:trace contextRef="#ctx0" brushRef="#br0" timeOffset="-210190.75">20092 11088 0,'0'-25'47,"0"0"-47,0 0 15,0 0-15,0 1 16,0-1-1,25 25 17,-1-25-32,51 25 15,-1 74 1,-49 1 0,-25 24 15,-25 0-16,-24 25 1,-1-74 0,50-25-16,-25 0 15,50-25 32,0 0-31,0 0-1,-1 0-15,26-25 16,-25 25-16,49-25 16,25 25-1,25 0 1</inkml:trace>
  <inkml:trace contextRef="#ctx0" brushRef="#br0" timeOffset="-209643.75">21158 10964 0,'0'0'0,"0"-25"0,0 0 16,-24 25-16,24-25 15,-25-24 1,-25 24 15,1 25-15,24 0-1,-74 74 1,24 1 0,26 73-1,24-23 1,50-26 0,24 0-1,75 0 1,-25-74-1,-49-25-15,124-50 16,-150 26 0,26-26-16,24-74 15,-98-75 1,-51 51 0,-24 48 15,-25 76-31</inkml:trace>
  <inkml:trace contextRef="#ctx0" brushRef="#br0" timeOffset="-203238.75">3125 14635 0,'-24'0'125,"24"25"-109,0-1 0,0 1-1,0 0-15,0 0 16,0 0-1,0-1 1,24-24 0,1-24-1,0-1 1,-25-25 0,0 1-1,-25-1 16,0 50-15,1 0 0,24 25-1,-25 24 1,25-24 0,25 25-1,-1-50 16,1 0-15,0-25-16,-25 0 16,25 0-1,-25-24 1,-25 49 0,0 0 15,0 25-16,1-1 1,24 1 0,24-25 15,1 0-15,-25-25-1,0 1 16,-25 24-15</inkml:trace>
  <inkml:trace contextRef="#ctx0" brushRef="#br0" timeOffset="-200727.73">3200 15602 0,'-25'0'93,"0"0"-77,25 25 15,-25-25-15,25 50-1,25-1 1,0-74 0,25 1-1,-26-26 1,-24 25 0,0 0-1,-24 25 1,-26-24-1,0 48 1,26 51-16</inkml:trace>
  <inkml:trace contextRef="#ctx0" brushRef="#br0" timeOffset="-183180.75">4018 15974 0,'0'-25'141,"0"1"-141,-24 24 15,24-25-15,-50-25 16,0 50 0,26 0-1,-26 50 1,0-1-1,26 26 1,24-26 15,0-24-31,0 25 16,0-25-16,0 24 16,24 1-1,-24-1 1,25 1-1,0 0 1,0-25 0,-25-1-1,0 1 1</inkml:trace>
  <inkml:trace contextRef="#ctx0" brushRef="#br0" timeOffset="-182912.75">3721 16247 0,'25'0'78,"-1"0"-63,1 0 1,0 0-16,0 0 0,24 0 16,51 0-16</inkml:trace>
  <inkml:trace contextRef="#ctx0" brushRef="#br0" timeOffset="-182446.75">4366 15974 0,'0'0'0,"-25"0"16,0 0 15,0 0-15,25 25-1,-25-25-15,1 50 16,-26 24 15,25 0-15,25 1 0,0-1-1,0-24 1,50 24-1,-25-24 1,49-25 0,-24 0-1,-1-50-15</inkml:trace>
  <inkml:trace contextRef="#ctx0" brushRef="#br0" timeOffset="-182146.75">4514 16197 0,'0'0'0,"0"25"0,25-25 62,-25 25-62,0 0 16,25-25-16,-25 74 16,25-24-1,-25 49 1</inkml:trace>
  <inkml:trace contextRef="#ctx0" brushRef="#br0" timeOffset="-181747.73">4614 15949 0,'0'0'0,"0"25"16,24-25-16,-24-25 15,25 25 16,0 0-31,25 25 16,-1 25 0,-24-50-1,25 74 1,-25-49-16,24 74 16,-24 0-1,0 1 1,-50 24-1,-25-25-15</inkml:trace>
  <inkml:trace contextRef="#ctx0" brushRef="#br0" timeOffset="-179847.75">5333 16421 0,'0'25'110,"25"-25"-110,0 0 15,-1 0-15,1 0 0,50-25 16,-1 25-1,0-25 1,-49 25 0</inkml:trace>
  <inkml:trace contextRef="#ctx0" brushRef="#br0" timeOffset="-179647.75">5482 16545 0,'-25'0'62,"25"25"-62,25-25 32,-25-25-17,25 25-15,123-50 16</inkml:trace>
  <inkml:trace contextRef="#ctx0" brushRef="#br0" timeOffset="-176447.75">6127 16098 0,'0'-25'47,"0"50"62,0 0-109,0 0 16,25 24-16,-25-24 15,0 25 1,24-1 0,1 51-1,0 49 1</inkml:trace>
  <inkml:trace contextRef="#ctx0" brushRef="#br0" timeOffset="-175947.73">6524 16446 0,'0'-25'46,"0"50"17,0-1-32,0 1-15,24-25-1,1 0-15,0-25 0,0 1 16,-25-1 0,0 0-1,-25 25 1</inkml:trace>
  <inkml:trace contextRef="#ctx0" brushRef="#br0" timeOffset="-173081.75">6970 16049 0,'0'24'0,"0"1"109,0 0-93,0 0-16,0 0 0,25 74 15,-25-50 1,0 1 15,0-25-15,25 25-16,-25-26 15,25 76-15</inkml:trace>
  <inkml:trace contextRef="#ctx0" brushRef="#br0" timeOffset="-171791.75">7615 16421 0,'-25'0'16,"25"25"31,-25-25-47,50 0 78,0 0-63,0 24-15,0-24 0,-1 0 16,51 0-16,-50 0 0,123 0 16,-123 0-1,25-24 1,-25 24 0,-50 0-1</inkml:trace>
  <inkml:trace contextRef="#ctx0" brushRef="#br0" timeOffset="-171464.75">7615 16669 0,'0'0'15,"25"0"48,0 0-47,-1 0-1,1 0 1,0 0-16,0-25 0,0 25 15,74 0 1,25-25 0,0 25-16</inkml:trace>
  <inkml:trace contextRef="#ctx0" brushRef="#br0" timeOffset="-171048.75">8731 16073 0,'0'25'78,"0"0"-62,0 0-16,25 0 0,-25-1 0,25 76 16,0 24 15,-1-25-15,1 50-16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169A27-169D-49B9-9258-3707F8200856}" type="datetimeFigureOut">
              <a:rPr lang="en-US" smtClean="0"/>
              <a:pPr/>
              <a:t>4/5/2023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E4B07A-395A-4969-8CBC-066CACF19A80}" type="slidenum">
              <a:rPr lang="en-US" smtClean="0"/>
              <a:pPr/>
              <a:t>‹#›</a:t>
            </a:fld>
            <a:endParaRPr lang="en-US"/>
          </a:p>
        </p:txBody>
      </p:sp>
    </p:spTree>
    <p:extLst>
      <p:ext uri="{BB962C8B-B14F-4D97-AF65-F5344CB8AC3E}">
        <p14:creationId xmlns:p14="http://schemas.microsoft.com/office/powerpoint/2010/main" val="358658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i="1"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31</a:t>
            </a:fld>
            <a:endParaRPr lang="en-US"/>
          </a:p>
        </p:txBody>
      </p:sp>
    </p:spTree>
    <p:extLst>
      <p:ext uri="{BB962C8B-B14F-4D97-AF65-F5344CB8AC3E}">
        <p14:creationId xmlns:p14="http://schemas.microsoft.com/office/powerpoint/2010/main" val="1040108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i="1"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34</a:t>
            </a:fld>
            <a:endParaRPr lang="en-US"/>
          </a:p>
        </p:txBody>
      </p:sp>
    </p:spTree>
    <p:extLst>
      <p:ext uri="{BB962C8B-B14F-4D97-AF65-F5344CB8AC3E}">
        <p14:creationId xmlns:p14="http://schemas.microsoft.com/office/powerpoint/2010/main" val="3283652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4223539-C274-414E-836E-21403C9CE2AE}" type="datetimeFigureOut">
              <a:rPr lang="en-US" smtClean="0"/>
              <a:pPr/>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1849143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23539-C274-414E-836E-21403C9CE2AE}" type="datetimeFigureOut">
              <a:rPr lang="en-US" smtClean="0"/>
              <a:pPr/>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1826262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23539-C274-414E-836E-21403C9CE2AE}" type="datetimeFigureOut">
              <a:rPr lang="en-US" smtClean="0"/>
              <a:pPr/>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52856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23539-C274-414E-836E-21403C9CE2AE}" type="datetimeFigureOut">
              <a:rPr lang="en-US" smtClean="0"/>
              <a:pPr/>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4210800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223539-C274-414E-836E-21403C9CE2AE}" type="datetimeFigureOut">
              <a:rPr lang="en-US" smtClean="0"/>
              <a:pPr/>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3465980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223539-C274-414E-836E-21403C9CE2AE}" type="datetimeFigureOut">
              <a:rPr lang="en-US" smtClean="0"/>
              <a:pPr/>
              <a:t>4/5/2023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483343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223539-C274-414E-836E-21403C9CE2AE}" type="datetimeFigureOut">
              <a:rPr lang="en-US" smtClean="0"/>
              <a:pPr/>
              <a:t>4/5/2023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487194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223539-C274-414E-836E-21403C9CE2AE}" type="datetimeFigureOut">
              <a:rPr lang="en-US" smtClean="0"/>
              <a:pPr/>
              <a:t>4/5/2023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640899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23539-C274-414E-836E-21403C9CE2AE}" type="datetimeFigureOut">
              <a:rPr lang="en-US" smtClean="0"/>
              <a:pPr/>
              <a:t>4/5/2023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2130863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4223539-C274-414E-836E-21403C9CE2AE}" type="datetimeFigureOut">
              <a:rPr lang="en-US" smtClean="0"/>
              <a:pPr/>
              <a:t>4/5/2023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3661510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4223539-C274-414E-836E-21403C9CE2AE}" type="datetimeFigureOut">
              <a:rPr lang="en-US" smtClean="0"/>
              <a:pPr/>
              <a:t>4/5/2023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3131124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4223539-C274-414E-836E-21403C9CE2AE}" type="datetimeFigureOut">
              <a:rPr lang="en-US" smtClean="0"/>
              <a:pPr/>
              <a:t>4/5/2023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D41AC4-40F7-4FE0-8905-74C6698904F3}" type="slidenum">
              <a:rPr lang="en-US" smtClean="0"/>
              <a:pPr/>
              <a:t>‹#›</a:t>
            </a:fld>
            <a:endParaRPr lang="en-US"/>
          </a:p>
        </p:txBody>
      </p:sp>
    </p:spTree>
    <p:extLst>
      <p:ext uri="{BB962C8B-B14F-4D97-AF65-F5344CB8AC3E}">
        <p14:creationId xmlns:p14="http://schemas.microsoft.com/office/powerpoint/2010/main" val="39622993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customXml" Target="../ink/ink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math-only-math.com/proof-by-mathematical-induction.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tags" Target="../tags/tag6.xml"/><Relationship Id="rId7" Type="http://schemas.openxmlformats.org/officeDocument/2006/relationships/image" Target="../media/image20.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slideLayout" Target="../slideLayouts/slideLayout2.xml"/><Relationship Id="rId9" Type="http://schemas.openxmlformats.org/officeDocument/2006/relationships/image" Target="../media/image24.emf"/></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customXml" Target="../ink/ink11.xml"/></Relationships>
</file>

<file path=ppt/slides/_rels/slide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3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6.emf"/><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ustomXml" Target="../ink/ink20.xml"/><Relationship Id="rId5" Type="http://schemas.openxmlformats.org/officeDocument/2006/relationships/image" Target="../media/image35.emf"/><Relationship Id="rId4" Type="http://schemas.openxmlformats.org/officeDocument/2006/relationships/customXml" Target="../ink/ink19.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12.emf"/><Relationship Id="rId3" Type="http://schemas.openxmlformats.org/officeDocument/2006/relationships/tags" Target="../tags/tag3.xml"/><Relationship Id="rId7" Type="http://schemas.openxmlformats.org/officeDocument/2006/relationships/image" Target="../media/image7.png"/><Relationship Id="rId12" Type="http://schemas.openxmlformats.org/officeDocument/2006/relationships/customXml" Target="../ink/ink4.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png"/><Relationship Id="rId11" Type="http://schemas.openxmlformats.org/officeDocument/2006/relationships/image" Target="../media/image90.png"/><Relationship Id="rId5"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8.wmf"/></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customXml" Target="../ink/ink21.xml"/></Relationships>
</file>

<file path=ppt/slides/_rels/slide4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customXml" Target="../ink/ink22.xml"/></Relationships>
</file>

<file path=ppt/slides/_rels/slide4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47.emf"/><Relationship Id="rId5" Type="http://schemas.openxmlformats.org/officeDocument/2006/relationships/customXml" Target="../ink/ink28.xml"/><Relationship Id="rId4" Type="http://schemas.microsoft.com/office/2007/relationships/hdphoto" Target="../media/hdphoto5.wdp"/></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microsoft.com/office/2007/relationships/hdphoto" Target="../media/hdphoto6.wdp"/><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microsoft.com/office/2007/relationships/hdphoto" Target="../media/hdphoto7.wdp"/><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A4C120E-AD7B-25A6-3304-B5FF3AFFC975}"/>
              </a:ext>
            </a:extLst>
          </p:cNvPr>
          <p:cNvSpPr txBox="1"/>
          <p:nvPr/>
        </p:nvSpPr>
        <p:spPr>
          <a:xfrm>
            <a:off x="533400" y="118750"/>
            <a:ext cx="8534400" cy="1323439"/>
          </a:xfrm>
          <a:prstGeom prst="rect">
            <a:avLst/>
          </a:prstGeom>
          <a:noFill/>
        </p:spPr>
        <p:txBody>
          <a:bodyPr wrap="square">
            <a:spAutoFit/>
          </a:bodyPr>
          <a:lstStyle/>
          <a:p>
            <a:pPr algn="ctr"/>
            <a:r>
              <a:rPr lang="en-US" sz="4000" b="1" dirty="0">
                <a:solidFill>
                  <a:srgbClr val="C00000"/>
                </a:solidFill>
                <a:effectLst>
                  <a:outerShdw blurRad="38100" dist="38100" dir="2700000" algn="tl">
                    <a:srgbClr val="000000">
                      <a:alpha val="43137"/>
                    </a:srgbClr>
                  </a:outerShdw>
                </a:effectLst>
              </a:rPr>
              <a:t>Chapter: 05 Induction and Recursion </a:t>
            </a:r>
          </a:p>
          <a:p>
            <a:pPr algn="ctr"/>
            <a:r>
              <a:rPr lang="en-US" sz="4000" b="1" dirty="0">
                <a:effectLst>
                  <a:outerShdw blurRad="38100" dist="38100" dir="2700000" algn="tl">
                    <a:srgbClr val="000000">
                      <a:alpha val="43137"/>
                    </a:srgbClr>
                  </a:outerShdw>
                </a:effectLst>
              </a:rPr>
              <a:t>5.1 Mathematical Induction </a:t>
            </a:r>
            <a:endParaRPr lang="en-US" sz="4000" b="1" dirty="0">
              <a:solidFill>
                <a:srgbClr val="C00000"/>
              </a:solidFill>
              <a:effectLst>
                <a:outerShdw blurRad="38100" dist="38100" dir="2700000" algn="tl">
                  <a:srgbClr val="000000">
                    <a:alpha val="43137"/>
                  </a:srgbClr>
                </a:outerShdw>
              </a:effectLst>
            </a:endParaRPr>
          </a:p>
        </p:txBody>
      </p:sp>
      <p:pic>
        <p:nvPicPr>
          <p:cNvPr id="1026" name="Picture 2" descr="What is the use of Mathematical Induction in real life? - Quora">
            <a:extLst>
              <a:ext uri="{FF2B5EF4-FFF2-40B4-BE49-F238E27FC236}">
                <a16:creationId xmlns:a16="http://schemas.microsoft.com/office/drawing/2014/main" id="{3BA25B90-CC55-11BB-D5EA-BF5D4CA963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613" y="1423720"/>
            <a:ext cx="3900487" cy="26097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the use of Mathematical Induction in real life? - Quora">
            <a:extLst>
              <a:ext uri="{FF2B5EF4-FFF2-40B4-BE49-F238E27FC236}">
                <a16:creationId xmlns:a16="http://schemas.microsoft.com/office/drawing/2014/main" id="{9461F8C5-0BB5-639D-EDC7-850E2B6C7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1488842"/>
            <a:ext cx="3562485" cy="24795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inciple of Mathematical Induction - Study Material for IIT JEE |  askIITians">
            <a:extLst>
              <a:ext uri="{FF2B5EF4-FFF2-40B4-BE49-F238E27FC236}">
                <a16:creationId xmlns:a16="http://schemas.microsoft.com/office/drawing/2014/main" id="{E03A20E4-0D96-F0BB-1DF8-AAB8EC4E7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1160" y="4081311"/>
            <a:ext cx="4943880" cy="19526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884160" y="839520"/>
              <a:ext cx="7626240" cy="5036400"/>
            </p14:xfrm>
          </p:contentPart>
        </mc:Choice>
        <mc:Fallback xmlns="">
          <p:pic>
            <p:nvPicPr>
              <p:cNvPr id="3" name="Ink 2"/>
              <p:cNvPicPr/>
              <p:nvPr/>
            </p:nvPicPr>
            <p:blipFill>
              <a:blip r:embed="rId6"/>
              <a:stretch>
                <a:fillRect/>
              </a:stretch>
            </p:blipFill>
            <p:spPr>
              <a:xfrm>
                <a:off x="874800" y="830160"/>
                <a:ext cx="7644960" cy="505512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048" y="38453"/>
            <a:ext cx="7886700" cy="860829"/>
          </a:xfrm>
        </p:spPr>
        <p:txBody>
          <a:bodyPr/>
          <a:lstStyle/>
          <a:p>
            <a:r>
              <a:rPr lang="en-US" sz="3200" b="1" dirty="0">
                <a:solidFill>
                  <a:srgbClr val="C00000"/>
                </a:solidFill>
                <a:effectLst>
                  <a:outerShdw blurRad="38100" dist="38100" dir="2700000" algn="tl">
                    <a:srgbClr val="000000">
                      <a:alpha val="43137"/>
                    </a:srgbClr>
                  </a:outerShdw>
                </a:effectLst>
              </a:rPr>
              <a:t>Tiling Checkerboards</a:t>
            </a:r>
          </a:p>
        </p:txBody>
      </p:sp>
      <p:sp>
        <p:nvSpPr>
          <p:cNvPr id="3" name="Content Placeholder 2"/>
          <p:cNvSpPr>
            <a:spLocks noGrp="1"/>
          </p:cNvSpPr>
          <p:nvPr>
            <p:ph idx="1"/>
          </p:nvPr>
        </p:nvSpPr>
        <p:spPr>
          <a:xfrm>
            <a:off x="152401" y="762000"/>
            <a:ext cx="8386400" cy="5562600"/>
          </a:xfrm>
        </p:spPr>
        <p:txBody>
          <a:bodyPr>
            <a:normAutofit lnSpcReduction="10000"/>
          </a:bodyPr>
          <a:lstStyle/>
          <a:p>
            <a:pPr>
              <a:buNone/>
            </a:pPr>
            <a:r>
              <a:rPr lang="en-US" b="1" dirty="0"/>
              <a:t>    Example</a:t>
            </a:r>
            <a:r>
              <a:rPr lang="en-US" dirty="0"/>
              <a:t>: Show that every </a:t>
            </a:r>
            <a:r>
              <a:rPr lang="en-US" dirty="0">
                <a:latin typeface="Cambria Math" pitchFamily="18" charset="0"/>
                <a:ea typeface="Cambria Math" pitchFamily="18" charset="0"/>
              </a:rPr>
              <a:t>2</a:t>
            </a:r>
            <a:r>
              <a:rPr lang="en-US" i="1" baseline="30000" dirty="0"/>
              <a:t>n</a:t>
            </a:r>
            <a:r>
              <a:rPr lang="en-US" dirty="0"/>
              <a:t> </a:t>
            </a:r>
            <a:r>
              <a:rPr lang="en-US" sz="2800" dirty="0">
                <a:ea typeface="Cambria Math" pitchFamily="18" charset="0"/>
              </a:rPr>
              <a:t>×</a:t>
            </a:r>
            <a:r>
              <a:rPr lang="en-US" dirty="0">
                <a:latin typeface="Cambria Math" pitchFamily="18" charset="0"/>
                <a:ea typeface="Cambria Math" pitchFamily="18" charset="0"/>
              </a:rPr>
              <a:t>2</a:t>
            </a:r>
            <a:r>
              <a:rPr lang="en-US" i="1" baseline="30000" dirty="0"/>
              <a:t>n</a:t>
            </a:r>
            <a:r>
              <a:rPr lang="en-US" dirty="0"/>
              <a:t> checkerboard with one square removed can be tiled using right </a:t>
            </a:r>
            <a:r>
              <a:rPr lang="en-US" dirty="0" err="1"/>
              <a:t>triominoes</a:t>
            </a:r>
            <a:r>
              <a:rPr lang="en-US" dirty="0"/>
              <a:t>.</a:t>
            </a:r>
          </a:p>
          <a:p>
            <a:pPr>
              <a:buNone/>
            </a:pPr>
            <a:endParaRPr lang="en-US" dirty="0"/>
          </a:p>
          <a:p>
            <a:pPr>
              <a:buNone/>
            </a:pPr>
            <a:endParaRPr lang="en-US" dirty="0"/>
          </a:p>
          <a:p>
            <a:pPr>
              <a:buNone/>
            </a:pPr>
            <a:r>
              <a:rPr lang="en-US" b="1" dirty="0"/>
              <a:t>    </a:t>
            </a:r>
          </a:p>
          <a:p>
            <a:pPr>
              <a:buNone/>
            </a:pPr>
            <a:r>
              <a:rPr lang="en-US" b="1" dirty="0"/>
              <a:t>     Solution</a:t>
            </a:r>
            <a:r>
              <a:rPr lang="en-US" dirty="0"/>
              <a:t>: Let </a:t>
            </a:r>
            <a:r>
              <a:rPr lang="en-US" i="1" dirty="0"/>
              <a:t>P</a:t>
            </a:r>
            <a:r>
              <a:rPr lang="en-US" dirty="0"/>
              <a:t>(</a:t>
            </a:r>
            <a:r>
              <a:rPr lang="en-US" i="1" dirty="0"/>
              <a:t>n</a:t>
            </a:r>
            <a:r>
              <a:rPr lang="en-US" dirty="0"/>
              <a:t>) be the proposition that every </a:t>
            </a:r>
            <a:r>
              <a:rPr lang="en-US" dirty="0">
                <a:latin typeface="Cambria Math" pitchFamily="18" charset="0"/>
                <a:ea typeface="Cambria Math" pitchFamily="18" charset="0"/>
              </a:rPr>
              <a:t>2</a:t>
            </a:r>
            <a:r>
              <a:rPr lang="en-US" i="1" baseline="30000" dirty="0"/>
              <a:t>n</a:t>
            </a:r>
            <a:r>
              <a:rPr lang="en-US" dirty="0"/>
              <a:t> </a:t>
            </a:r>
            <a:r>
              <a:rPr lang="en-US" sz="2800" dirty="0">
                <a:ea typeface="Cambria Math" pitchFamily="18" charset="0"/>
              </a:rPr>
              <a:t>×</a:t>
            </a:r>
            <a:r>
              <a:rPr lang="en-US" dirty="0">
                <a:latin typeface="Cambria Math" pitchFamily="18" charset="0"/>
                <a:ea typeface="Cambria Math" pitchFamily="18" charset="0"/>
              </a:rPr>
              <a:t>2</a:t>
            </a:r>
            <a:r>
              <a:rPr lang="en-US" i="1" baseline="30000" dirty="0"/>
              <a:t>n</a:t>
            </a:r>
            <a:r>
              <a:rPr lang="en-US" dirty="0"/>
              <a:t> checkerboard with one square removed can be tiled using right </a:t>
            </a:r>
            <a:r>
              <a:rPr lang="en-US" dirty="0" err="1"/>
              <a:t>triominoes</a:t>
            </a:r>
            <a:r>
              <a:rPr lang="en-US" dirty="0"/>
              <a:t>. Use mathematical induction to prove that </a:t>
            </a:r>
            <a:r>
              <a:rPr lang="en-US" i="1" dirty="0"/>
              <a:t>P</a:t>
            </a:r>
            <a:r>
              <a:rPr lang="en-US" dirty="0"/>
              <a:t>(</a:t>
            </a:r>
            <a:r>
              <a:rPr lang="en-US" i="1" dirty="0"/>
              <a:t>n</a:t>
            </a:r>
            <a:r>
              <a:rPr lang="en-US" dirty="0"/>
              <a:t>) is true for all positive integers </a:t>
            </a:r>
            <a:r>
              <a:rPr lang="en-US" i="1" dirty="0"/>
              <a:t>n</a:t>
            </a:r>
            <a:r>
              <a:rPr lang="en-US" dirty="0"/>
              <a:t>.</a:t>
            </a:r>
          </a:p>
          <a:p>
            <a:pPr lvl="1"/>
            <a:r>
              <a:rPr lang="en-US" dirty="0"/>
              <a:t>BASIS STEP:  P(</a:t>
            </a:r>
            <a:r>
              <a:rPr lang="en-US" dirty="0">
                <a:latin typeface="Cambria Math" pitchFamily="18" charset="0"/>
                <a:ea typeface="Cambria Math" pitchFamily="18" charset="0"/>
              </a:rPr>
              <a:t>1</a:t>
            </a:r>
            <a:r>
              <a:rPr lang="en-US" dirty="0"/>
              <a:t>) is true, because each of the four </a:t>
            </a:r>
            <a:r>
              <a:rPr lang="en-US" dirty="0">
                <a:latin typeface="Cambria Math" pitchFamily="18" charset="0"/>
                <a:ea typeface="Cambria Math" pitchFamily="18" charset="0"/>
              </a:rPr>
              <a:t>2</a:t>
            </a:r>
            <a:r>
              <a:rPr lang="en-US" dirty="0"/>
              <a:t> </a:t>
            </a:r>
            <a:r>
              <a:rPr lang="en-US" dirty="0">
                <a:ea typeface="Cambria Math" pitchFamily="18" charset="0"/>
              </a:rPr>
              <a:t>×</a:t>
            </a:r>
            <a:r>
              <a:rPr lang="en-US" dirty="0">
                <a:latin typeface="Cambria Math" pitchFamily="18" charset="0"/>
                <a:ea typeface="Cambria Math" pitchFamily="18" charset="0"/>
              </a:rPr>
              <a:t>2</a:t>
            </a:r>
            <a:r>
              <a:rPr lang="en-US" dirty="0"/>
              <a:t> checkerboards with one square removed can be tiled using one right </a:t>
            </a:r>
            <a:r>
              <a:rPr lang="en-US" dirty="0" err="1"/>
              <a:t>triomino</a:t>
            </a:r>
            <a:r>
              <a:rPr lang="en-US" dirty="0"/>
              <a:t>.</a:t>
            </a:r>
          </a:p>
          <a:p>
            <a:pPr lvl="1"/>
            <a:endParaRPr lang="en-US" dirty="0"/>
          </a:p>
          <a:p>
            <a:pPr lvl="1"/>
            <a:endParaRPr lang="en-US" dirty="0"/>
          </a:p>
          <a:p>
            <a:pPr lvl="1"/>
            <a:endParaRPr lang="en-US" dirty="0"/>
          </a:p>
          <a:p>
            <a:pPr lvl="1"/>
            <a:endParaRPr lang="en-US" dirty="0"/>
          </a:p>
          <a:p>
            <a:pPr lvl="1"/>
            <a:r>
              <a:rPr lang="en-US" dirty="0"/>
              <a:t>INDUCTIVE STEP:  Assume that  </a:t>
            </a:r>
            <a:r>
              <a:rPr lang="en-US" i="1" dirty="0"/>
              <a:t>P</a:t>
            </a:r>
            <a:r>
              <a:rPr lang="en-US" dirty="0"/>
              <a:t>(</a:t>
            </a:r>
            <a:r>
              <a:rPr lang="en-US" i="1" dirty="0"/>
              <a:t>k</a:t>
            </a:r>
            <a:r>
              <a:rPr lang="en-US" dirty="0"/>
              <a:t>) is true for every  </a:t>
            </a:r>
            <a:r>
              <a:rPr lang="en-US" dirty="0">
                <a:latin typeface="Cambria Math" pitchFamily="18" charset="0"/>
                <a:ea typeface="Cambria Math" pitchFamily="18" charset="0"/>
              </a:rPr>
              <a:t>2</a:t>
            </a:r>
            <a:r>
              <a:rPr lang="en-US" i="1" baseline="30000" dirty="0"/>
              <a:t>k</a:t>
            </a:r>
            <a:r>
              <a:rPr lang="en-US" dirty="0"/>
              <a:t> </a:t>
            </a:r>
            <a:r>
              <a:rPr lang="en-US" dirty="0">
                <a:ea typeface="Cambria Math" pitchFamily="18" charset="0"/>
              </a:rPr>
              <a:t>×</a:t>
            </a:r>
            <a:r>
              <a:rPr lang="en-US" dirty="0">
                <a:latin typeface="Cambria Math" pitchFamily="18" charset="0"/>
                <a:ea typeface="Cambria Math" pitchFamily="18" charset="0"/>
              </a:rPr>
              <a:t>2</a:t>
            </a:r>
            <a:r>
              <a:rPr lang="en-US" i="1" baseline="30000" dirty="0"/>
              <a:t>k</a:t>
            </a:r>
            <a:r>
              <a:rPr lang="en-US" dirty="0"/>
              <a:t> checkerboard, for some positive integer </a:t>
            </a:r>
            <a:r>
              <a:rPr lang="en-US" i="1" dirty="0"/>
              <a:t>k</a:t>
            </a:r>
            <a:r>
              <a:rPr lang="en-US" dirty="0"/>
              <a:t>.</a:t>
            </a:r>
          </a:p>
          <a:p>
            <a:pPr>
              <a:buNone/>
            </a:pPr>
            <a:r>
              <a:rPr lang="en-US" dirty="0"/>
              <a:t> </a:t>
            </a:r>
          </a:p>
        </p:txBody>
      </p:sp>
      <p:pic>
        <p:nvPicPr>
          <p:cNvPr id="5" name="Picture 4" descr="0406.jpg"/>
          <p:cNvPicPr>
            <a:picLocks noChangeAspect="1"/>
          </p:cNvPicPr>
          <p:nvPr/>
        </p:nvPicPr>
        <p:blipFill>
          <a:blip r:embed="rId2" cstate="print"/>
          <a:stretch>
            <a:fillRect/>
          </a:stretch>
        </p:blipFill>
        <p:spPr>
          <a:xfrm>
            <a:off x="2145326" y="4231495"/>
            <a:ext cx="4400550" cy="819150"/>
          </a:xfrm>
          <a:prstGeom prst="rect">
            <a:avLst/>
          </a:prstGeom>
        </p:spPr>
      </p:pic>
      <p:sp>
        <p:nvSpPr>
          <p:cNvPr id="8" name="TextBox 7"/>
          <p:cNvSpPr txBox="1"/>
          <p:nvPr/>
        </p:nvSpPr>
        <p:spPr>
          <a:xfrm>
            <a:off x="6889748" y="5571332"/>
            <a:ext cx="1524000" cy="369332"/>
          </a:xfrm>
          <a:prstGeom prst="rect">
            <a:avLst/>
          </a:prstGeom>
          <a:noFill/>
        </p:spPr>
        <p:txBody>
          <a:bodyPr wrap="square" rtlCol="0">
            <a:spAutoFit/>
          </a:bodyPr>
          <a:lstStyle/>
          <a:p>
            <a:r>
              <a:rPr lang="en-US" i="1" dirty="0"/>
              <a:t>continued</a:t>
            </a:r>
            <a:r>
              <a:rPr lang="en-US" dirty="0"/>
              <a:t> </a:t>
            </a:r>
            <a:r>
              <a:rPr lang="en-US" dirty="0">
                <a:latin typeface="Cambria Math"/>
                <a:ea typeface="Cambria Math"/>
              </a:rPr>
              <a:t>→</a:t>
            </a:r>
            <a:r>
              <a:rPr lang="en-US" dirty="0"/>
              <a:t> </a:t>
            </a:r>
          </a:p>
        </p:txBody>
      </p:sp>
      <p:pic>
        <p:nvPicPr>
          <p:cNvPr id="9" name="Content Placeholder 3" descr="0405.jpg"/>
          <p:cNvPicPr>
            <a:picLocks noChangeAspect="1"/>
          </p:cNvPicPr>
          <p:nvPr/>
        </p:nvPicPr>
        <p:blipFill>
          <a:blip r:embed="rId3" cstate="print"/>
          <a:stretch>
            <a:fillRect/>
          </a:stretch>
        </p:blipFill>
        <p:spPr>
          <a:xfrm>
            <a:off x="6349746" y="1454427"/>
            <a:ext cx="813054" cy="813054"/>
          </a:xfrm>
          <a:prstGeom prst="rect">
            <a:avLst/>
          </a:prstGeom>
        </p:spPr>
      </p:pic>
      <p:sp>
        <p:nvSpPr>
          <p:cNvPr id="10" name="TextBox 9"/>
          <p:cNvSpPr txBox="1"/>
          <p:nvPr/>
        </p:nvSpPr>
        <p:spPr>
          <a:xfrm>
            <a:off x="605199" y="1570600"/>
            <a:ext cx="5181600" cy="646331"/>
          </a:xfrm>
          <a:prstGeom prst="rect">
            <a:avLst/>
          </a:prstGeom>
          <a:noFill/>
        </p:spPr>
        <p:txBody>
          <a:bodyPr wrap="square" rtlCol="0">
            <a:spAutoFit/>
          </a:bodyPr>
          <a:lstStyle/>
          <a:p>
            <a:r>
              <a:rPr lang="en-US" dirty="0"/>
              <a:t>A right </a:t>
            </a:r>
            <a:r>
              <a:rPr lang="en-US" dirty="0" err="1"/>
              <a:t>triomino</a:t>
            </a:r>
            <a:r>
              <a:rPr lang="en-US" dirty="0"/>
              <a:t> is an L-shaped tile which covers three squares at a time.</a:t>
            </a:r>
          </a:p>
        </p:txBody>
      </p:sp>
      <p:pic>
        <p:nvPicPr>
          <p:cNvPr id="11" name="Content Placeholder 3" descr="0405.jpg"/>
          <p:cNvPicPr>
            <a:picLocks noChangeAspect="1"/>
          </p:cNvPicPr>
          <p:nvPr/>
        </p:nvPicPr>
        <p:blipFill>
          <a:blip r:embed="rId3" cstate="print"/>
          <a:stretch>
            <a:fillRect/>
          </a:stretch>
        </p:blipFill>
        <p:spPr>
          <a:xfrm rot="5400000">
            <a:off x="7600694" y="1454427"/>
            <a:ext cx="813054" cy="813054"/>
          </a:xfrm>
          <a:prstGeom prst="rect">
            <a:avLst/>
          </a:prstGeom>
        </p:spPr>
      </p:pic>
      <p:sp>
        <p:nvSpPr>
          <p:cNvPr id="4" name="Rectangle 3">
            <a:extLst>
              <a:ext uri="{FF2B5EF4-FFF2-40B4-BE49-F238E27FC236}">
                <a16:creationId xmlns:a16="http://schemas.microsoft.com/office/drawing/2014/main" id="{073FC2F1-F924-2D44-C45F-0981CE16CDC9}"/>
              </a:ext>
            </a:extLst>
          </p:cNvPr>
          <p:cNvSpPr/>
          <p:nvPr/>
        </p:nvSpPr>
        <p:spPr>
          <a:xfrm>
            <a:off x="247515"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2437"/>
            <a:ext cx="8439150" cy="5567363"/>
          </a:xfrm>
        </p:spPr>
        <p:txBody>
          <a:bodyPr>
            <a:normAutofit/>
          </a:bodyPr>
          <a:lstStyle/>
          <a:p>
            <a:pPr lvl="1"/>
            <a:endParaRPr lang="en-US" dirty="0"/>
          </a:p>
          <a:p>
            <a:pPr lvl="1">
              <a:buNone/>
            </a:pPr>
            <a:endParaRPr lang="en-US" dirty="0"/>
          </a:p>
          <a:p>
            <a:pPr lvl="1">
              <a:buNone/>
            </a:pPr>
            <a:endParaRPr lang="en-US" dirty="0"/>
          </a:p>
          <a:p>
            <a:pPr lvl="1">
              <a:buNone/>
            </a:pPr>
            <a:endParaRPr lang="en-US" dirty="0"/>
          </a:p>
          <a:p>
            <a:pPr lvl="1">
              <a:buNone/>
            </a:pPr>
            <a:endParaRPr lang="en-US" dirty="0"/>
          </a:p>
          <a:p>
            <a:pPr lvl="2"/>
            <a:r>
              <a:rPr lang="en-US" dirty="0"/>
              <a:t>Consider a </a:t>
            </a:r>
            <a:r>
              <a:rPr lang="en-US" dirty="0">
                <a:latin typeface="Cambria Math" pitchFamily="18" charset="0"/>
                <a:ea typeface="Cambria Math" pitchFamily="18" charset="0"/>
              </a:rPr>
              <a:t>2</a:t>
            </a:r>
            <a:r>
              <a:rPr lang="en-US" i="1" baseline="30000" dirty="0"/>
              <a:t>k+</a:t>
            </a:r>
            <a:r>
              <a:rPr lang="en-US" baseline="30000" dirty="0">
                <a:latin typeface="Cambria Math" pitchFamily="18" charset="0"/>
                <a:ea typeface="Cambria Math" pitchFamily="18" charset="0"/>
              </a:rPr>
              <a:t>1</a:t>
            </a:r>
            <a:r>
              <a:rPr lang="en-US" dirty="0"/>
              <a:t> </a:t>
            </a:r>
            <a:r>
              <a:rPr lang="en-US" dirty="0">
                <a:ea typeface="Cambria Math" pitchFamily="18" charset="0"/>
              </a:rPr>
              <a:t>×</a:t>
            </a:r>
            <a:r>
              <a:rPr lang="en-US" dirty="0">
                <a:latin typeface="Cambria Math" pitchFamily="18" charset="0"/>
                <a:ea typeface="Cambria Math" pitchFamily="18" charset="0"/>
              </a:rPr>
              <a:t>2</a:t>
            </a:r>
            <a:r>
              <a:rPr lang="en-US" i="1" baseline="30000" dirty="0"/>
              <a:t>k+</a:t>
            </a:r>
            <a:r>
              <a:rPr lang="en-US" baseline="30000" dirty="0">
                <a:latin typeface="Cambria Math" pitchFamily="18" charset="0"/>
                <a:ea typeface="Cambria Math" pitchFamily="18" charset="0"/>
              </a:rPr>
              <a:t>1</a:t>
            </a:r>
            <a:r>
              <a:rPr lang="en-US" dirty="0"/>
              <a:t> checkerboard with one square removed. Split this checkerboard into four checkerboards of size </a:t>
            </a:r>
            <a:r>
              <a:rPr lang="en-US" dirty="0">
                <a:latin typeface="Cambria Math" pitchFamily="18" charset="0"/>
                <a:ea typeface="Cambria Math" pitchFamily="18" charset="0"/>
              </a:rPr>
              <a:t>2</a:t>
            </a:r>
            <a:r>
              <a:rPr lang="en-US" i="1" baseline="30000" dirty="0"/>
              <a:t>k</a:t>
            </a:r>
            <a:r>
              <a:rPr lang="en-US" dirty="0"/>
              <a:t> </a:t>
            </a:r>
            <a:r>
              <a:rPr lang="en-US" dirty="0">
                <a:ea typeface="Cambria Math" pitchFamily="18" charset="0"/>
              </a:rPr>
              <a:t>×</a:t>
            </a:r>
            <a:r>
              <a:rPr lang="en-US" dirty="0">
                <a:latin typeface="Cambria Math" pitchFamily="18" charset="0"/>
                <a:ea typeface="Cambria Math" pitchFamily="18" charset="0"/>
              </a:rPr>
              <a:t>2</a:t>
            </a:r>
            <a:r>
              <a:rPr lang="en-US" i="1" baseline="30000" dirty="0"/>
              <a:t>k</a:t>
            </a:r>
            <a:r>
              <a:rPr lang="en-US" dirty="0"/>
              <a:t>,by dividing it in half in both directions.</a:t>
            </a:r>
          </a:p>
          <a:p>
            <a:pPr lvl="2"/>
            <a:endParaRPr lang="en-US" dirty="0"/>
          </a:p>
          <a:p>
            <a:pPr lvl="2"/>
            <a:endParaRPr lang="en-US" dirty="0"/>
          </a:p>
          <a:p>
            <a:pPr lvl="2"/>
            <a:endParaRPr lang="en-US" dirty="0"/>
          </a:p>
          <a:p>
            <a:pPr lvl="2">
              <a:buNone/>
            </a:pPr>
            <a:endParaRPr lang="en-US" dirty="0"/>
          </a:p>
          <a:p>
            <a:pPr lvl="2">
              <a:buNone/>
            </a:pPr>
            <a:endParaRPr lang="en-US" dirty="0"/>
          </a:p>
          <a:p>
            <a:pPr lvl="2">
              <a:buNone/>
            </a:pPr>
            <a:endParaRPr lang="en-US" dirty="0"/>
          </a:p>
          <a:p>
            <a:pPr lvl="2"/>
            <a:endParaRPr lang="en-US" dirty="0"/>
          </a:p>
          <a:p>
            <a:pPr lvl="2"/>
            <a:endParaRPr lang="en-US" dirty="0"/>
          </a:p>
          <a:p>
            <a:pPr lvl="2"/>
            <a:r>
              <a:rPr lang="en-US" dirty="0"/>
              <a:t>Remove a square from one of the four</a:t>
            </a:r>
            <a:r>
              <a:rPr lang="en-US" dirty="0">
                <a:latin typeface="Cambria Math" pitchFamily="18" charset="0"/>
                <a:ea typeface="Cambria Math" pitchFamily="18" charset="0"/>
              </a:rPr>
              <a:t> 2</a:t>
            </a:r>
            <a:r>
              <a:rPr lang="en-US" i="1" baseline="30000" dirty="0"/>
              <a:t>k</a:t>
            </a:r>
            <a:r>
              <a:rPr lang="en-US" dirty="0"/>
              <a:t> </a:t>
            </a:r>
            <a:r>
              <a:rPr lang="en-US" dirty="0">
                <a:ea typeface="Cambria Math" pitchFamily="18" charset="0"/>
              </a:rPr>
              <a:t>×</a:t>
            </a:r>
            <a:r>
              <a:rPr lang="en-US" dirty="0">
                <a:latin typeface="Cambria Math" pitchFamily="18" charset="0"/>
                <a:ea typeface="Cambria Math" pitchFamily="18" charset="0"/>
              </a:rPr>
              <a:t>2</a:t>
            </a:r>
            <a:r>
              <a:rPr lang="en-US" i="1" baseline="30000" dirty="0"/>
              <a:t>k</a:t>
            </a:r>
            <a:r>
              <a:rPr lang="en-US" dirty="0"/>
              <a:t> checkerboards. By the inductive hypothesis, this board can be tiled.  Also by the inductive hypothesis, the other three boards can be tiled with the square from the corner of the center of the original board removed. We can then cover the three adjacent squares with a </a:t>
            </a:r>
            <a:r>
              <a:rPr lang="en-US" dirty="0" err="1"/>
              <a:t>triominoe</a:t>
            </a:r>
            <a:r>
              <a:rPr lang="en-US" dirty="0"/>
              <a:t>. </a:t>
            </a:r>
          </a:p>
          <a:p>
            <a:pPr lvl="2"/>
            <a:r>
              <a:rPr lang="en-US" dirty="0"/>
              <a:t>Hence, the entire </a:t>
            </a:r>
            <a:r>
              <a:rPr lang="en-US" dirty="0">
                <a:latin typeface="Cambria Math" pitchFamily="18" charset="0"/>
                <a:ea typeface="Cambria Math" pitchFamily="18" charset="0"/>
              </a:rPr>
              <a:t>2</a:t>
            </a:r>
            <a:r>
              <a:rPr lang="en-US" i="1" baseline="30000" dirty="0"/>
              <a:t>k+</a:t>
            </a:r>
            <a:r>
              <a:rPr lang="en-US" baseline="30000" dirty="0">
                <a:latin typeface="Cambria Math" pitchFamily="18" charset="0"/>
                <a:ea typeface="Cambria Math" pitchFamily="18" charset="0"/>
              </a:rPr>
              <a:t>1</a:t>
            </a:r>
            <a:r>
              <a:rPr lang="en-US" dirty="0"/>
              <a:t> </a:t>
            </a:r>
            <a:r>
              <a:rPr lang="en-US" dirty="0">
                <a:ea typeface="Cambria Math" pitchFamily="18" charset="0"/>
              </a:rPr>
              <a:t>×</a:t>
            </a:r>
            <a:r>
              <a:rPr lang="en-US" dirty="0">
                <a:latin typeface="Cambria Math" pitchFamily="18" charset="0"/>
                <a:ea typeface="Cambria Math" pitchFamily="18" charset="0"/>
              </a:rPr>
              <a:t>2</a:t>
            </a:r>
            <a:r>
              <a:rPr lang="en-US" i="1" baseline="30000" dirty="0"/>
              <a:t>k+</a:t>
            </a:r>
            <a:r>
              <a:rPr lang="en-US" baseline="30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a:t>checkerboard with one square removed can be tiled using right </a:t>
            </a:r>
            <a:r>
              <a:rPr lang="en-US" dirty="0" err="1"/>
              <a:t>triominoes</a:t>
            </a:r>
            <a:r>
              <a:rPr lang="en-US" dirty="0"/>
              <a:t>.</a:t>
            </a:r>
          </a:p>
          <a:p>
            <a:pPr lvl="2"/>
            <a:endParaRPr lang="en-US" dirty="0"/>
          </a:p>
        </p:txBody>
      </p:sp>
      <p:sp>
        <p:nvSpPr>
          <p:cNvPr id="8" name="TextBox 7"/>
          <p:cNvSpPr txBox="1"/>
          <p:nvPr/>
        </p:nvSpPr>
        <p:spPr>
          <a:xfrm>
            <a:off x="1257300" y="893029"/>
            <a:ext cx="6629400" cy="923330"/>
          </a:xfrm>
          <a:prstGeom prst="rect">
            <a:avLst/>
          </a:prstGeom>
          <a:noFill/>
          <a:ln>
            <a:solidFill>
              <a:schemeClr val="accent1"/>
            </a:solidFill>
          </a:ln>
        </p:spPr>
        <p:txBody>
          <a:bodyPr wrap="square" rtlCol="0">
            <a:spAutoFit/>
          </a:bodyPr>
          <a:lstStyle/>
          <a:p>
            <a:r>
              <a:rPr lang="en-US" b="1" dirty="0"/>
              <a:t>Inductive Hypothesis</a:t>
            </a:r>
            <a:r>
              <a:rPr lang="en-US" dirty="0"/>
              <a:t>: Every </a:t>
            </a:r>
            <a:r>
              <a:rPr lang="en-US" dirty="0">
                <a:latin typeface="Cambria Math" pitchFamily="18" charset="0"/>
                <a:ea typeface="Cambria Math" pitchFamily="18" charset="0"/>
              </a:rPr>
              <a:t>2</a:t>
            </a:r>
            <a:r>
              <a:rPr lang="en-US" i="1" baseline="30000" dirty="0"/>
              <a:t>k</a:t>
            </a:r>
            <a:r>
              <a:rPr lang="en-US" dirty="0"/>
              <a:t> </a:t>
            </a:r>
            <a:r>
              <a:rPr lang="en-US" dirty="0">
                <a:ea typeface="Cambria Math" pitchFamily="18" charset="0"/>
              </a:rPr>
              <a:t>×</a:t>
            </a:r>
            <a:r>
              <a:rPr lang="en-US" dirty="0">
                <a:latin typeface="Cambria Math" pitchFamily="18" charset="0"/>
                <a:ea typeface="Cambria Math" pitchFamily="18" charset="0"/>
              </a:rPr>
              <a:t>2</a:t>
            </a:r>
            <a:r>
              <a:rPr lang="en-US" i="1" baseline="30000" dirty="0"/>
              <a:t>k</a:t>
            </a:r>
            <a:r>
              <a:rPr lang="en-US" dirty="0"/>
              <a:t> checkerboard, for some positive integer </a:t>
            </a:r>
            <a:r>
              <a:rPr lang="en-US" i="1" dirty="0"/>
              <a:t>k</a:t>
            </a:r>
            <a:r>
              <a:rPr lang="en-US" dirty="0"/>
              <a:t>,  with one square removed can be tiled using right </a:t>
            </a:r>
            <a:r>
              <a:rPr lang="en-US" dirty="0" err="1"/>
              <a:t>triominoes</a:t>
            </a:r>
            <a:r>
              <a:rPr lang="en-US" dirty="0"/>
              <a:t>.</a:t>
            </a:r>
          </a:p>
        </p:txBody>
      </p:sp>
      <p:pic>
        <p:nvPicPr>
          <p:cNvPr id="9" name="Picture 8" descr="0407.jpg"/>
          <p:cNvPicPr>
            <a:picLocks noChangeAspect="1"/>
          </p:cNvPicPr>
          <p:nvPr/>
        </p:nvPicPr>
        <p:blipFill>
          <a:blip r:embed="rId2" cstate="print"/>
          <a:stretch>
            <a:fillRect/>
          </a:stretch>
        </p:blipFill>
        <p:spPr>
          <a:xfrm>
            <a:off x="2514600" y="2921100"/>
            <a:ext cx="1143000" cy="1143000"/>
          </a:xfrm>
          <a:prstGeom prst="rect">
            <a:avLst/>
          </a:prstGeom>
        </p:spPr>
      </p:pic>
      <p:pic>
        <p:nvPicPr>
          <p:cNvPr id="10" name="Picture 9" descr="0408.jpg"/>
          <p:cNvPicPr>
            <a:picLocks noChangeAspect="1"/>
          </p:cNvPicPr>
          <p:nvPr/>
        </p:nvPicPr>
        <p:blipFill>
          <a:blip r:embed="rId3" cstate="print"/>
          <a:stretch>
            <a:fillRect/>
          </a:stretch>
        </p:blipFill>
        <p:spPr>
          <a:xfrm>
            <a:off x="6019800" y="2921100"/>
            <a:ext cx="1225296" cy="1225296"/>
          </a:xfrm>
          <a:prstGeom prst="rect">
            <a:avLst/>
          </a:prstGeom>
        </p:spPr>
      </p:pic>
      <p:sp>
        <p:nvSpPr>
          <p:cNvPr id="11" name="Isosceles Triangle 10"/>
          <p:cNvSpPr/>
          <p:nvPr/>
        </p:nvSpPr>
        <p:spPr>
          <a:xfrm rot="5400000" flipV="1">
            <a:off x="83820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638CAC1-585B-C6D0-24D6-143648E58E6A}"/>
              </a:ext>
            </a:extLst>
          </p:cNvPr>
          <p:cNvSpPr txBox="1"/>
          <p:nvPr/>
        </p:nvSpPr>
        <p:spPr>
          <a:xfrm>
            <a:off x="2082219" y="8423"/>
            <a:ext cx="4572000" cy="646331"/>
          </a:xfrm>
          <a:prstGeom prst="rect">
            <a:avLst/>
          </a:prstGeom>
          <a:noFill/>
        </p:spPr>
        <p:txBody>
          <a:bodyPr wrap="square">
            <a:spAutoFit/>
          </a:bodyPr>
          <a:lstStyle/>
          <a:p>
            <a:r>
              <a:rPr lang="en-US" sz="3600" b="1" dirty="0">
                <a:solidFill>
                  <a:srgbClr val="C00000"/>
                </a:solidFill>
                <a:effectLst>
                  <a:outerShdw blurRad="38100" dist="38100" dir="2700000" algn="tl">
                    <a:srgbClr val="000000">
                      <a:alpha val="43137"/>
                    </a:srgbClr>
                  </a:outerShdw>
                </a:effectLst>
              </a:rPr>
              <a:t>Tiling Checkerboards</a:t>
            </a:r>
          </a:p>
        </p:txBody>
      </p:sp>
      <p:sp>
        <p:nvSpPr>
          <p:cNvPr id="2" name="Rectangle 1">
            <a:extLst>
              <a:ext uri="{FF2B5EF4-FFF2-40B4-BE49-F238E27FC236}">
                <a16:creationId xmlns:a16="http://schemas.microsoft.com/office/drawing/2014/main" id="{EB0D874F-5649-4F37-1F33-FECB64C0372B}"/>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426" y="152400"/>
            <a:ext cx="7886700" cy="1325563"/>
          </a:xfrm>
        </p:spPr>
        <p:txBody>
          <a:bodyPr>
            <a:normAutofit/>
          </a:bodyPr>
          <a:lstStyle/>
          <a:p>
            <a:r>
              <a:rPr lang="en-US" dirty="0"/>
              <a:t>An Incorrect “Proof” by Mathematical Induction</a:t>
            </a:r>
          </a:p>
        </p:txBody>
      </p:sp>
      <p:sp>
        <p:nvSpPr>
          <p:cNvPr id="3" name="Content Placeholder 2"/>
          <p:cNvSpPr>
            <a:spLocks noGrp="1"/>
          </p:cNvSpPr>
          <p:nvPr>
            <p:ph idx="1"/>
          </p:nvPr>
        </p:nvSpPr>
        <p:spPr>
          <a:xfrm>
            <a:off x="381000" y="1371600"/>
            <a:ext cx="8134350" cy="4805363"/>
          </a:xfrm>
        </p:spPr>
        <p:txBody>
          <a:bodyPr>
            <a:normAutofit/>
          </a:bodyPr>
          <a:lstStyle/>
          <a:p>
            <a:pPr>
              <a:buNone/>
            </a:pPr>
            <a:r>
              <a:rPr lang="en-US" sz="2400" b="1" dirty="0"/>
              <a:t>   Example</a:t>
            </a:r>
            <a:r>
              <a:rPr lang="en-US" sz="2400" dirty="0"/>
              <a:t>: Let </a:t>
            </a:r>
            <a:r>
              <a:rPr lang="en-US" sz="2400" i="1" dirty="0"/>
              <a:t>P</a:t>
            </a:r>
            <a:r>
              <a:rPr lang="en-US" sz="2400" dirty="0"/>
              <a:t>(</a:t>
            </a:r>
            <a:r>
              <a:rPr lang="en-US" sz="2400" i="1" dirty="0"/>
              <a:t>n</a:t>
            </a:r>
            <a:r>
              <a:rPr lang="en-US" sz="2400" dirty="0"/>
              <a:t>) be the statement that every set of </a:t>
            </a:r>
            <a:r>
              <a:rPr lang="en-US" sz="2400" i="1" dirty="0"/>
              <a:t>n</a:t>
            </a:r>
            <a:r>
              <a:rPr lang="en-US" sz="2400" dirty="0"/>
              <a:t> lines in the plane, no two of which are parallel, meet in a common point. Here is a “proof” that </a:t>
            </a:r>
            <a:r>
              <a:rPr lang="en-US" sz="2400" i="1" dirty="0"/>
              <a:t>P</a:t>
            </a:r>
            <a:r>
              <a:rPr lang="en-US" sz="2400" dirty="0"/>
              <a:t>(</a:t>
            </a:r>
            <a:r>
              <a:rPr lang="en-US" sz="2400" i="1" dirty="0"/>
              <a:t>n</a:t>
            </a:r>
            <a:r>
              <a:rPr lang="en-US" sz="2400" dirty="0"/>
              <a:t>) is true for all positive integers </a:t>
            </a:r>
            <a:r>
              <a:rPr lang="en-US" sz="2400" i="1" dirty="0"/>
              <a:t>n</a:t>
            </a:r>
            <a:r>
              <a:rPr lang="en-US" sz="2400" dirty="0"/>
              <a:t> </a:t>
            </a:r>
            <a:r>
              <a:rPr lang="en-US" sz="2400" dirty="0">
                <a:latin typeface="Cambria Math"/>
                <a:ea typeface="Cambria Math"/>
              </a:rPr>
              <a:t>≥ 2.  </a:t>
            </a:r>
          </a:p>
          <a:p>
            <a:pPr>
              <a:buNone/>
            </a:pPr>
            <a:endParaRPr lang="en-US" sz="2400" dirty="0">
              <a:ea typeface="Cambria Math"/>
            </a:endParaRPr>
          </a:p>
          <a:p>
            <a:pPr lvl="1"/>
            <a:r>
              <a:rPr lang="en-US" sz="2000" dirty="0">
                <a:ea typeface="Cambria Math"/>
              </a:rPr>
              <a:t>BASIS STEP: The statement </a:t>
            </a:r>
            <a:r>
              <a:rPr lang="en-US" sz="2000" i="1" dirty="0">
                <a:ea typeface="Cambria Math"/>
              </a:rPr>
              <a:t>P</a:t>
            </a:r>
            <a:r>
              <a:rPr lang="en-US" sz="2000" dirty="0">
                <a:ea typeface="Cambria Math"/>
              </a:rPr>
              <a:t>(</a:t>
            </a:r>
            <a:r>
              <a:rPr lang="en-US" sz="2000" dirty="0">
                <a:latin typeface="Cambria Math" pitchFamily="18" charset="0"/>
                <a:ea typeface="Cambria Math" pitchFamily="18" charset="0"/>
              </a:rPr>
              <a:t>2</a:t>
            </a:r>
            <a:r>
              <a:rPr lang="en-US" sz="2000" dirty="0">
                <a:ea typeface="Cambria Math"/>
              </a:rPr>
              <a:t>) is true because any two lines in the plane that are not parallel meet in a common point.</a:t>
            </a:r>
          </a:p>
          <a:p>
            <a:pPr lvl="1"/>
            <a:r>
              <a:rPr lang="en-US" sz="2000" dirty="0">
                <a:ea typeface="Cambria Math"/>
              </a:rPr>
              <a:t>INDUCTIVE STEP: The inductive hypothesis is the statement that </a:t>
            </a:r>
            <a:r>
              <a:rPr lang="en-US" sz="2000" i="1" dirty="0">
                <a:ea typeface="Cambria Math"/>
              </a:rPr>
              <a:t>P</a:t>
            </a:r>
            <a:r>
              <a:rPr lang="en-US" sz="2000" dirty="0">
                <a:ea typeface="Cambria Math"/>
              </a:rPr>
              <a:t>(</a:t>
            </a:r>
            <a:r>
              <a:rPr lang="en-US" sz="2000" i="1" dirty="0">
                <a:ea typeface="Cambria Math"/>
              </a:rPr>
              <a:t>k</a:t>
            </a:r>
            <a:r>
              <a:rPr lang="en-US" sz="2000" dirty="0">
                <a:ea typeface="Cambria Math"/>
              </a:rPr>
              <a:t>) is true for the positive integer </a:t>
            </a:r>
            <a:r>
              <a:rPr lang="en-US" sz="2000" i="1" dirty="0">
                <a:ea typeface="Cambria Math"/>
              </a:rPr>
              <a:t> k</a:t>
            </a:r>
            <a:r>
              <a:rPr lang="en-US" sz="2000" dirty="0">
                <a:ea typeface="Cambria Math"/>
              </a:rPr>
              <a:t> </a:t>
            </a:r>
            <a:r>
              <a:rPr lang="en-US" sz="2000" dirty="0">
                <a:latin typeface="Cambria Math"/>
                <a:ea typeface="Cambria Math"/>
              </a:rPr>
              <a:t>≥ 2</a:t>
            </a:r>
            <a:r>
              <a:rPr lang="en-US" sz="2000" dirty="0">
                <a:ea typeface="Cambria Math"/>
              </a:rPr>
              <a:t>, i.e., every set of </a:t>
            </a:r>
            <a:r>
              <a:rPr lang="en-US" sz="2000" i="1" dirty="0">
                <a:ea typeface="Cambria Math"/>
              </a:rPr>
              <a:t>k</a:t>
            </a:r>
            <a:r>
              <a:rPr lang="en-US" sz="2000" dirty="0">
                <a:ea typeface="Cambria Math"/>
              </a:rPr>
              <a:t> lines in the plane, no two of which are parallel, meet in a common point.</a:t>
            </a:r>
          </a:p>
          <a:p>
            <a:pPr lvl="1"/>
            <a:r>
              <a:rPr lang="en-US" sz="2000" dirty="0">
                <a:ea typeface="Cambria Math"/>
              </a:rPr>
              <a:t>We must show that if </a:t>
            </a:r>
            <a:r>
              <a:rPr lang="en-US" sz="2000" i="1" dirty="0">
                <a:ea typeface="Cambria Math"/>
              </a:rPr>
              <a:t>P</a:t>
            </a:r>
            <a:r>
              <a:rPr lang="en-US" sz="2000" dirty="0">
                <a:ea typeface="Cambria Math"/>
              </a:rPr>
              <a:t>(</a:t>
            </a:r>
            <a:r>
              <a:rPr lang="en-US" sz="2000" i="1" dirty="0">
                <a:ea typeface="Cambria Math"/>
              </a:rPr>
              <a:t>k</a:t>
            </a:r>
            <a:r>
              <a:rPr lang="en-US" sz="2000" dirty="0">
                <a:ea typeface="Cambria Math"/>
              </a:rPr>
              <a:t>) holds, then </a:t>
            </a:r>
            <a:r>
              <a:rPr lang="en-US" sz="2000" i="1" dirty="0">
                <a:ea typeface="Cambria Math"/>
              </a:rPr>
              <a:t>P</a:t>
            </a:r>
            <a:r>
              <a:rPr lang="en-US" sz="2000" dirty="0">
                <a:ea typeface="Cambria Math"/>
              </a:rPr>
              <a:t>(</a:t>
            </a:r>
            <a:r>
              <a:rPr lang="en-US" sz="2000" i="1" dirty="0">
                <a:ea typeface="Cambria Math"/>
              </a:rPr>
              <a:t>k</a:t>
            </a:r>
            <a:r>
              <a:rPr lang="en-US" sz="2000" dirty="0">
                <a:ea typeface="Cambria Math"/>
              </a:rPr>
              <a:t> + </a:t>
            </a:r>
            <a:r>
              <a:rPr lang="en-US" sz="2000" dirty="0">
                <a:latin typeface="Cambria Math" pitchFamily="18" charset="0"/>
                <a:ea typeface="Cambria Math" pitchFamily="18" charset="0"/>
              </a:rPr>
              <a:t>1</a:t>
            </a:r>
            <a:r>
              <a:rPr lang="en-US" sz="2000" dirty="0">
                <a:ea typeface="Cambria Math"/>
              </a:rPr>
              <a:t>) holds, i.e.,  if every set of </a:t>
            </a:r>
            <a:r>
              <a:rPr lang="en-US" sz="2000" i="1" dirty="0">
                <a:ea typeface="Cambria Math"/>
              </a:rPr>
              <a:t>k</a:t>
            </a:r>
            <a:r>
              <a:rPr lang="en-US" sz="2000" dirty="0">
                <a:ea typeface="Cambria Math"/>
              </a:rPr>
              <a:t> lines in the plane, no two of which are parallel, </a:t>
            </a:r>
            <a:r>
              <a:rPr lang="en-US" sz="2000" i="1" dirty="0">
                <a:ea typeface="Cambria Math"/>
              </a:rPr>
              <a:t>k</a:t>
            </a:r>
            <a:r>
              <a:rPr lang="en-US" sz="2000" dirty="0">
                <a:ea typeface="Cambria Math"/>
              </a:rPr>
              <a:t> </a:t>
            </a:r>
            <a:r>
              <a:rPr lang="en-US" sz="2000" dirty="0">
                <a:latin typeface="Cambria Math"/>
                <a:ea typeface="Cambria Math"/>
              </a:rPr>
              <a:t>≥ 2, </a:t>
            </a:r>
            <a:r>
              <a:rPr lang="en-US" sz="2000" dirty="0">
                <a:ea typeface="Cambria Math"/>
              </a:rPr>
              <a:t>meet in a common point, then every set of k + </a:t>
            </a:r>
            <a:r>
              <a:rPr lang="en-US" sz="2000" dirty="0">
                <a:latin typeface="Cambria Math" pitchFamily="18" charset="0"/>
                <a:ea typeface="Cambria Math" pitchFamily="18" charset="0"/>
              </a:rPr>
              <a:t>1</a:t>
            </a:r>
            <a:r>
              <a:rPr lang="en-US" sz="2000" dirty="0">
                <a:ea typeface="Cambria Math"/>
              </a:rPr>
              <a:t> lines in the plane, no two of which are parallel, meet in a common point. </a:t>
            </a:r>
          </a:p>
        </p:txBody>
      </p:sp>
      <p:sp>
        <p:nvSpPr>
          <p:cNvPr id="4" name="TextBox 3"/>
          <p:cNvSpPr txBox="1"/>
          <p:nvPr/>
        </p:nvSpPr>
        <p:spPr>
          <a:xfrm>
            <a:off x="6629400" y="5539273"/>
            <a:ext cx="1524000" cy="369332"/>
          </a:xfrm>
          <a:prstGeom prst="rect">
            <a:avLst/>
          </a:prstGeom>
          <a:noFill/>
        </p:spPr>
        <p:txBody>
          <a:bodyPr wrap="square" rtlCol="0">
            <a:spAutoFit/>
          </a:bodyPr>
          <a:lstStyle/>
          <a:p>
            <a:r>
              <a:rPr lang="en-US" i="1" dirty="0"/>
              <a:t>continued</a:t>
            </a:r>
            <a:r>
              <a:rPr lang="en-US" dirty="0"/>
              <a:t> </a:t>
            </a:r>
            <a:r>
              <a:rPr lang="en-US" dirty="0">
                <a:latin typeface="Cambria Math"/>
                <a:ea typeface="Cambria Math"/>
              </a:rPr>
              <a:t>→</a:t>
            </a:r>
            <a:r>
              <a:rPr lang="en-US" dirty="0"/>
              <a:t> </a:t>
            </a:r>
          </a:p>
        </p:txBody>
      </p:sp>
      <p:sp>
        <p:nvSpPr>
          <p:cNvPr id="5" name="Rectangle 4">
            <a:extLst>
              <a:ext uri="{FF2B5EF4-FFF2-40B4-BE49-F238E27FC236}">
                <a16:creationId xmlns:a16="http://schemas.microsoft.com/office/drawing/2014/main" id="{57AF9545-AFD2-3E22-6CC6-996CEBCF45BE}"/>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685800"/>
          </a:xfrm>
        </p:spPr>
        <p:txBody>
          <a:bodyPr>
            <a:normAutofit/>
          </a:bodyPr>
          <a:lstStyle/>
          <a:p>
            <a:r>
              <a:rPr lang="en-US" sz="3600" dirty="0"/>
              <a:t>An Incorrect “Proof” by Math. Induction</a:t>
            </a:r>
          </a:p>
        </p:txBody>
      </p:sp>
      <p:sp>
        <p:nvSpPr>
          <p:cNvPr id="3" name="Content Placeholder 2"/>
          <p:cNvSpPr>
            <a:spLocks noGrp="1"/>
          </p:cNvSpPr>
          <p:nvPr>
            <p:ph idx="1"/>
          </p:nvPr>
        </p:nvSpPr>
        <p:spPr>
          <a:xfrm>
            <a:off x="381000" y="1752600"/>
            <a:ext cx="8229600" cy="2362200"/>
          </a:xfrm>
        </p:spPr>
        <p:txBody>
          <a:bodyPr>
            <a:normAutofit/>
          </a:bodyPr>
          <a:lstStyle/>
          <a:p>
            <a:pPr lvl="1"/>
            <a:r>
              <a:rPr lang="en-US" dirty="0">
                <a:ea typeface="Cambria Math"/>
              </a:rPr>
              <a:t>Consider a set  of </a:t>
            </a:r>
            <a:r>
              <a:rPr lang="en-US" i="1" dirty="0">
                <a:ea typeface="Cambria Math"/>
              </a:rPr>
              <a:t>k</a:t>
            </a:r>
            <a:r>
              <a:rPr lang="en-US" dirty="0">
                <a:ea typeface="Cambria Math"/>
              </a:rPr>
              <a:t> + </a:t>
            </a:r>
            <a:r>
              <a:rPr lang="en-US" dirty="0">
                <a:latin typeface="Cambria Math" pitchFamily="18" charset="0"/>
                <a:ea typeface="Cambria Math" pitchFamily="18" charset="0"/>
              </a:rPr>
              <a:t>1</a:t>
            </a:r>
            <a:r>
              <a:rPr lang="en-US" dirty="0">
                <a:ea typeface="Cambria Math"/>
              </a:rPr>
              <a:t> distinct lines in the plane, no two parallel. By the inductive hypothesis, the first </a:t>
            </a:r>
            <a:r>
              <a:rPr lang="en-US" i="1" dirty="0">
                <a:ea typeface="Cambria Math"/>
              </a:rPr>
              <a:t>k</a:t>
            </a:r>
            <a:r>
              <a:rPr lang="en-US" dirty="0">
                <a:ea typeface="Cambria Math"/>
              </a:rPr>
              <a:t> of these lines must meet in a common point </a:t>
            </a:r>
            <a:r>
              <a:rPr lang="en-US" i="1" dirty="0">
                <a:ea typeface="Cambria Math"/>
              </a:rPr>
              <a:t>p</a:t>
            </a:r>
            <a:r>
              <a:rPr lang="en-US" baseline="-25000" dirty="0">
                <a:latin typeface="Cambria Math" pitchFamily="18" charset="0"/>
                <a:ea typeface="Cambria Math" pitchFamily="18" charset="0"/>
              </a:rPr>
              <a:t>1</a:t>
            </a:r>
            <a:r>
              <a:rPr lang="en-US" dirty="0">
                <a:ea typeface="Cambria Math"/>
              </a:rPr>
              <a:t>. By the inductive hypothesis, the last </a:t>
            </a:r>
            <a:r>
              <a:rPr lang="en-US" i="1" dirty="0">
                <a:ea typeface="Cambria Math"/>
              </a:rPr>
              <a:t>k</a:t>
            </a:r>
            <a:r>
              <a:rPr lang="en-US" dirty="0">
                <a:ea typeface="Cambria Math"/>
              </a:rPr>
              <a:t> of these lines meet in a common point </a:t>
            </a:r>
            <a:r>
              <a:rPr lang="en-US" i="1" dirty="0">
                <a:ea typeface="Cambria Math"/>
              </a:rPr>
              <a:t>p</a:t>
            </a:r>
            <a:r>
              <a:rPr lang="en-US" baseline="-25000" dirty="0">
                <a:latin typeface="Cambria Math" pitchFamily="18" charset="0"/>
                <a:ea typeface="Cambria Math" pitchFamily="18" charset="0"/>
              </a:rPr>
              <a:t>2</a:t>
            </a:r>
            <a:r>
              <a:rPr lang="en-US" dirty="0">
                <a:ea typeface="Cambria Math"/>
              </a:rPr>
              <a:t>. </a:t>
            </a:r>
          </a:p>
          <a:p>
            <a:pPr lvl="1"/>
            <a:r>
              <a:rPr lang="en-US" dirty="0">
                <a:ea typeface="Cambria Math"/>
              </a:rPr>
              <a:t>If </a:t>
            </a:r>
            <a:r>
              <a:rPr lang="en-US" i="1" dirty="0">
                <a:ea typeface="Cambria Math"/>
              </a:rPr>
              <a:t>p</a:t>
            </a:r>
            <a:r>
              <a:rPr lang="en-US" baseline="-25000" dirty="0">
                <a:latin typeface="Cambria Math" pitchFamily="18" charset="0"/>
                <a:ea typeface="Cambria Math" pitchFamily="18" charset="0"/>
              </a:rPr>
              <a:t>1</a:t>
            </a:r>
            <a:r>
              <a:rPr lang="en-US" dirty="0">
                <a:ea typeface="Cambria Math"/>
              </a:rPr>
              <a:t>  and </a:t>
            </a:r>
            <a:r>
              <a:rPr lang="en-US" i="1" dirty="0">
                <a:ea typeface="Cambria Math"/>
              </a:rPr>
              <a:t>p</a:t>
            </a:r>
            <a:r>
              <a:rPr lang="en-US" baseline="-25000" dirty="0">
                <a:latin typeface="Cambria Math" pitchFamily="18" charset="0"/>
                <a:ea typeface="Cambria Math" pitchFamily="18" charset="0"/>
              </a:rPr>
              <a:t>2</a:t>
            </a:r>
            <a:r>
              <a:rPr lang="en-US" dirty="0">
                <a:ea typeface="Cambria Math"/>
              </a:rPr>
              <a:t> are different points, all lines containing both of them must be the same line since two points determine a line. This contradicts the assumption that the lines are distinct. Hence, </a:t>
            </a:r>
            <a:r>
              <a:rPr lang="en-US" i="1" dirty="0">
                <a:ea typeface="Cambria Math"/>
              </a:rPr>
              <a:t>p</a:t>
            </a:r>
            <a:r>
              <a:rPr lang="en-US" baseline="-25000" dirty="0">
                <a:latin typeface="Cambria Math" pitchFamily="18" charset="0"/>
                <a:ea typeface="Cambria Math" pitchFamily="18" charset="0"/>
              </a:rPr>
              <a:t>1</a:t>
            </a:r>
            <a:r>
              <a:rPr lang="en-US" dirty="0">
                <a:ea typeface="Cambria Math"/>
              </a:rPr>
              <a:t> = </a:t>
            </a:r>
            <a:r>
              <a:rPr lang="en-US" i="1" dirty="0">
                <a:ea typeface="Cambria Math"/>
              </a:rPr>
              <a:t>p</a:t>
            </a:r>
            <a:r>
              <a:rPr lang="en-US" baseline="-25000" dirty="0">
                <a:latin typeface="Cambria Math" pitchFamily="18" charset="0"/>
                <a:ea typeface="Cambria Math" pitchFamily="18" charset="0"/>
              </a:rPr>
              <a:t>2</a:t>
            </a:r>
            <a:r>
              <a:rPr lang="en-US" dirty="0">
                <a:ea typeface="Cambria Math"/>
              </a:rPr>
              <a:t>   lies on all </a:t>
            </a:r>
            <a:r>
              <a:rPr lang="en-US" i="1" dirty="0">
                <a:ea typeface="Cambria Math"/>
              </a:rPr>
              <a:t>k</a:t>
            </a:r>
            <a:r>
              <a:rPr lang="en-US" dirty="0">
                <a:ea typeface="Cambria Math"/>
              </a:rPr>
              <a:t> + </a:t>
            </a:r>
            <a:r>
              <a:rPr lang="en-US" dirty="0">
                <a:latin typeface="Cambria Math" pitchFamily="18" charset="0"/>
                <a:ea typeface="Cambria Math" pitchFamily="18" charset="0"/>
              </a:rPr>
              <a:t>1</a:t>
            </a:r>
            <a:r>
              <a:rPr lang="en-US" dirty="0">
                <a:ea typeface="Cambria Math"/>
              </a:rPr>
              <a:t> distinct lines, and therefore </a:t>
            </a:r>
            <a:r>
              <a:rPr lang="en-US" i="1" dirty="0">
                <a:ea typeface="Cambria Math"/>
              </a:rPr>
              <a:t>P</a:t>
            </a:r>
            <a:r>
              <a:rPr lang="en-US" dirty="0">
                <a:ea typeface="Cambria Math"/>
              </a:rPr>
              <a:t>(</a:t>
            </a:r>
            <a:r>
              <a:rPr lang="en-US" i="1" dirty="0">
                <a:ea typeface="Cambria Math"/>
              </a:rPr>
              <a:t>k</a:t>
            </a:r>
            <a:r>
              <a:rPr lang="en-US" dirty="0">
                <a:ea typeface="Cambria Math"/>
              </a:rPr>
              <a:t> + </a:t>
            </a:r>
            <a:r>
              <a:rPr lang="en-US" dirty="0">
                <a:latin typeface="Cambria Math" pitchFamily="18" charset="0"/>
                <a:ea typeface="Cambria Math" pitchFamily="18" charset="0"/>
              </a:rPr>
              <a:t>1</a:t>
            </a:r>
            <a:r>
              <a:rPr lang="en-US" dirty="0">
                <a:ea typeface="Cambria Math"/>
              </a:rPr>
              <a:t>) holds. Assuming that  </a:t>
            </a:r>
            <a:r>
              <a:rPr lang="en-US" i="1" dirty="0">
                <a:ea typeface="Cambria Math"/>
              </a:rPr>
              <a:t>k</a:t>
            </a:r>
            <a:r>
              <a:rPr lang="en-US" dirty="0">
                <a:ea typeface="Cambria Math"/>
              </a:rPr>
              <a:t> </a:t>
            </a:r>
            <a:r>
              <a:rPr lang="en-US" dirty="0">
                <a:latin typeface="Cambria Math"/>
                <a:ea typeface="Cambria Math"/>
              </a:rPr>
              <a:t>≥2, distinct lines meet in a common point, then every </a:t>
            </a:r>
            <a:r>
              <a:rPr lang="en-US" dirty="0">
                <a:ea typeface="Cambria Math"/>
              </a:rPr>
              <a:t>  </a:t>
            </a:r>
            <a:r>
              <a:rPr lang="en-US" i="1" dirty="0">
                <a:ea typeface="Cambria Math"/>
              </a:rPr>
              <a:t>k</a:t>
            </a:r>
            <a:r>
              <a:rPr lang="en-US" dirty="0">
                <a:ea typeface="Cambria Math"/>
              </a:rPr>
              <a:t> + </a:t>
            </a:r>
            <a:r>
              <a:rPr lang="en-US" dirty="0">
                <a:latin typeface="Cambria Math" pitchFamily="18" charset="0"/>
                <a:ea typeface="Cambria Math" pitchFamily="18" charset="0"/>
              </a:rPr>
              <a:t>1</a:t>
            </a:r>
            <a:r>
              <a:rPr lang="en-US" dirty="0">
                <a:latin typeface="Cambria Math"/>
                <a:ea typeface="Cambria Math"/>
              </a:rPr>
              <a:t> lines meet in a common point.</a:t>
            </a:r>
            <a:endParaRPr lang="en-US" dirty="0"/>
          </a:p>
        </p:txBody>
      </p:sp>
      <p:sp>
        <p:nvSpPr>
          <p:cNvPr id="6" name="TextBox 5"/>
          <p:cNvSpPr txBox="1"/>
          <p:nvPr/>
        </p:nvSpPr>
        <p:spPr>
          <a:xfrm>
            <a:off x="990600" y="914400"/>
            <a:ext cx="6629400" cy="646331"/>
          </a:xfrm>
          <a:prstGeom prst="rect">
            <a:avLst/>
          </a:prstGeom>
          <a:noFill/>
          <a:ln>
            <a:solidFill>
              <a:schemeClr val="accent1"/>
            </a:solidFill>
          </a:ln>
        </p:spPr>
        <p:txBody>
          <a:bodyPr wrap="square" rtlCol="0">
            <a:spAutoFit/>
          </a:bodyPr>
          <a:lstStyle/>
          <a:p>
            <a:r>
              <a:rPr lang="en-US" b="1" dirty="0"/>
              <a:t>Inductive Hypothesis</a:t>
            </a:r>
            <a:r>
              <a:rPr lang="en-US" dirty="0"/>
              <a:t>: Every </a:t>
            </a:r>
            <a:r>
              <a:rPr lang="en-US" dirty="0">
                <a:ea typeface="Cambria Math" pitchFamily="18" charset="0"/>
              </a:rPr>
              <a:t>set of </a:t>
            </a:r>
            <a:r>
              <a:rPr lang="en-US" i="1" dirty="0">
                <a:ea typeface="Cambria Math" pitchFamily="18" charset="0"/>
              </a:rPr>
              <a:t>k</a:t>
            </a:r>
            <a:r>
              <a:rPr lang="en-US" dirty="0">
                <a:ea typeface="Cambria Math" pitchFamily="18" charset="0"/>
              </a:rPr>
              <a:t> lines in the plane, where   </a:t>
            </a:r>
            <a:r>
              <a:rPr lang="en-US" i="1" dirty="0">
                <a:ea typeface="Cambria Math"/>
              </a:rPr>
              <a:t> k</a:t>
            </a:r>
            <a:r>
              <a:rPr lang="en-US" dirty="0">
                <a:ea typeface="Cambria Math"/>
              </a:rPr>
              <a:t> </a:t>
            </a:r>
            <a:r>
              <a:rPr lang="en-US" dirty="0">
                <a:latin typeface="Cambria Math"/>
                <a:ea typeface="Cambria Math"/>
              </a:rPr>
              <a:t>≥ 2,</a:t>
            </a:r>
            <a:r>
              <a:rPr lang="en-US" dirty="0">
                <a:ea typeface="Cambria Math" pitchFamily="18" charset="0"/>
              </a:rPr>
              <a:t> no two of which are parallel, meet in a common point.</a:t>
            </a:r>
            <a:endParaRPr lang="en-US" dirty="0"/>
          </a:p>
        </p:txBody>
      </p:sp>
      <p:sp>
        <p:nvSpPr>
          <p:cNvPr id="5" name="Rectangle 4"/>
          <p:cNvSpPr/>
          <p:nvPr/>
        </p:nvSpPr>
        <p:spPr>
          <a:xfrm>
            <a:off x="94210" y="4724400"/>
            <a:ext cx="8077200" cy="1477328"/>
          </a:xfrm>
          <a:prstGeom prst="rect">
            <a:avLst/>
          </a:prstGeom>
        </p:spPr>
        <p:txBody>
          <a:bodyPr wrap="square">
            <a:spAutoFit/>
          </a:bodyPr>
          <a:lstStyle/>
          <a:p>
            <a:pPr lvl="2"/>
            <a:r>
              <a:rPr lang="en-US" b="1" dirty="0">
                <a:ea typeface="Cambria Math"/>
              </a:rPr>
              <a:t>Answer</a:t>
            </a:r>
            <a:r>
              <a:rPr lang="en-US" dirty="0">
                <a:ea typeface="Cambria Math"/>
              </a:rPr>
              <a:t>: </a:t>
            </a:r>
            <a:r>
              <a:rPr lang="en-US" i="1" dirty="0">
                <a:ea typeface="Cambria Math"/>
              </a:rPr>
              <a:t>P</a:t>
            </a:r>
            <a:r>
              <a:rPr lang="en-US" dirty="0">
                <a:ea typeface="Cambria Math"/>
              </a:rPr>
              <a:t>(</a:t>
            </a:r>
            <a:r>
              <a:rPr lang="en-US" i="1" dirty="0">
                <a:ea typeface="Cambria Math"/>
              </a:rPr>
              <a:t>k</a:t>
            </a:r>
            <a:r>
              <a:rPr lang="en-US" dirty="0">
                <a:ea typeface="Cambria Math"/>
              </a:rPr>
              <a:t>)</a:t>
            </a:r>
            <a:r>
              <a:rPr lang="en-US" dirty="0">
                <a:latin typeface="Cambria Math"/>
                <a:ea typeface="Cambria Math"/>
              </a:rPr>
              <a:t>→</a:t>
            </a:r>
            <a:r>
              <a:rPr lang="en-US" i="1" dirty="0">
                <a:ea typeface="Cambria Math"/>
              </a:rPr>
              <a:t> P</a:t>
            </a:r>
            <a:r>
              <a:rPr lang="en-US" dirty="0">
                <a:ea typeface="Cambria Math"/>
              </a:rPr>
              <a:t>(</a:t>
            </a:r>
            <a:r>
              <a:rPr lang="en-US" i="1" dirty="0">
                <a:ea typeface="Cambria Math"/>
              </a:rPr>
              <a:t>k</a:t>
            </a:r>
            <a:r>
              <a:rPr lang="en-US" dirty="0">
                <a:ea typeface="Cambria Math"/>
              </a:rPr>
              <a:t> + </a:t>
            </a:r>
            <a:r>
              <a:rPr lang="en-US" dirty="0">
                <a:latin typeface="Cambria Math" pitchFamily="18" charset="0"/>
                <a:ea typeface="Cambria Math" pitchFamily="18" charset="0"/>
              </a:rPr>
              <a:t>1</a:t>
            </a:r>
            <a:r>
              <a:rPr lang="en-US" dirty="0">
                <a:ea typeface="Cambria Math"/>
              </a:rPr>
              <a:t>) only holds for  </a:t>
            </a:r>
            <a:r>
              <a:rPr lang="en-US" i="1" dirty="0">
                <a:ea typeface="Cambria Math"/>
              </a:rPr>
              <a:t>k</a:t>
            </a:r>
            <a:r>
              <a:rPr lang="en-US" dirty="0">
                <a:ea typeface="Cambria Math"/>
              </a:rPr>
              <a:t> </a:t>
            </a:r>
            <a:r>
              <a:rPr lang="en-US" dirty="0">
                <a:latin typeface="Cambria Math"/>
                <a:ea typeface="Cambria Math"/>
              </a:rPr>
              <a:t>≥3. </a:t>
            </a:r>
            <a:r>
              <a:rPr lang="en-US" dirty="0">
                <a:ea typeface="Cambria Math"/>
              </a:rPr>
              <a:t>It is not the case that </a:t>
            </a:r>
            <a:r>
              <a:rPr lang="en-US" i="1" dirty="0">
                <a:ea typeface="Cambria Math"/>
              </a:rPr>
              <a:t>P</a:t>
            </a:r>
            <a:r>
              <a:rPr lang="en-US" dirty="0">
                <a:ea typeface="Cambria Math"/>
              </a:rPr>
              <a:t>(</a:t>
            </a:r>
            <a:r>
              <a:rPr lang="en-US" dirty="0">
                <a:latin typeface="Cambria Math" pitchFamily="18" charset="0"/>
                <a:ea typeface="Cambria Math" pitchFamily="18" charset="0"/>
              </a:rPr>
              <a:t>2</a:t>
            </a:r>
            <a:r>
              <a:rPr lang="en-US" dirty="0">
                <a:ea typeface="Cambria Math"/>
              </a:rPr>
              <a:t>) implies </a:t>
            </a:r>
            <a:r>
              <a:rPr lang="en-US" i="1" dirty="0">
                <a:ea typeface="Cambria Math"/>
              </a:rPr>
              <a:t>P</a:t>
            </a:r>
            <a:r>
              <a:rPr lang="en-US" dirty="0">
                <a:ea typeface="Cambria Math"/>
              </a:rPr>
              <a:t>(</a:t>
            </a:r>
            <a:r>
              <a:rPr lang="en-US" dirty="0">
                <a:latin typeface="Cambria Math" pitchFamily="18" charset="0"/>
                <a:ea typeface="Cambria Math" pitchFamily="18" charset="0"/>
              </a:rPr>
              <a:t>3</a:t>
            </a:r>
            <a:r>
              <a:rPr lang="en-US" dirty="0">
                <a:ea typeface="Cambria Math"/>
              </a:rPr>
              <a:t>). The first two lines must meet in a common point </a:t>
            </a:r>
            <a:r>
              <a:rPr lang="en-US" i="1" dirty="0">
                <a:ea typeface="Cambria Math"/>
              </a:rPr>
              <a:t>p</a:t>
            </a:r>
            <a:r>
              <a:rPr lang="en-US" baseline="-25000" dirty="0">
                <a:latin typeface="Cambria Math" pitchFamily="18" charset="0"/>
                <a:ea typeface="Cambria Math" pitchFamily="18" charset="0"/>
              </a:rPr>
              <a:t>1</a:t>
            </a:r>
            <a:r>
              <a:rPr lang="en-US" dirty="0">
                <a:ea typeface="Cambria Math"/>
              </a:rPr>
              <a:t> and the second two must meet in a common point </a:t>
            </a:r>
            <a:r>
              <a:rPr lang="en-US" i="1" dirty="0">
                <a:ea typeface="Cambria Math"/>
              </a:rPr>
              <a:t>p</a:t>
            </a:r>
            <a:r>
              <a:rPr lang="en-US" baseline="-25000" dirty="0">
                <a:latin typeface="Cambria Math" pitchFamily="18" charset="0"/>
                <a:ea typeface="Cambria Math" pitchFamily="18" charset="0"/>
              </a:rPr>
              <a:t>2</a:t>
            </a:r>
            <a:r>
              <a:rPr lang="en-US" dirty="0">
                <a:ea typeface="Cambria Math"/>
              </a:rPr>
              <a:t>. They do not have to be the same point since only the second line is common to both sets of lines.</a:t>
            </a:r>
          </a:p>
        </p:txBody>
      </p:sp>
      <p:sp>
        <p:nvSpPr>
          <p:cNvPr id="7" name="Rectangle 6"/>
          <p:cNvSpPr/>
          <p:nvPr/>
        </p:nvSpPr>
        <p:spPr>
          <a:xfrm>
            <a:off x="544286" y="3941445"/>
            <a:ext cx="7391400" cy="646331"/>
          </a:xfrm>
          <a:prstGeom prst="rect">
            <a:avLst/>
          </a:prstGeom>
        </p:spPr>
        <p:txBody>
          <a:bodyPr wrap="square">
            <a:spAutoFit/>
          </a:bodyPr>
          <a:lstStyle/>
          <a:p>
            <a:pPr lvl="1"/>
            <a:r>
              <a:rPr lang="en-US" b="1" dirty="0">
                <a:solidFill>
                  <a:srgbClr val="FF0000"/>
                </a:solidFill>
                <a:latin typeface="Cambria Math"/>
                <a:ea typeface="Cambria Math"/>
              </a:rPr>
              <a:t>There must be an error in this proof  since the conclusion is absurd. But where is the error?</a:t>
            </a:r>
          </a:p>
        </p:txBody>
      </p:sp>
      <p:sp>
        <p:nvSpPr>
          <p:cNvPr id="4" name="Rectangle 3">
            <a:extLst>
              <a:ext uri="{FF2B5EF4-FFF2-40B4-BE49-F238E27FC236}">
                <a16:creationId xmlns:a16="http://schemas.microsoft.com/office/drawing/2014/main" id="{4EE64CD8-DEB7-9249-FB41-EDEB974AA18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914400"/>
            <a:ext cx="6172200" cy="685800"/>
          </a:xfrm>
        </p:spPr>
        <p:txBody>
          <a:bodyPr>
            <a:normAutofit fontScale="90000"/>
          </a:bodyPr>
          <a:lstStyle/>
          <a:p>
            <a:r>
              <a:rPr lang="en-US" sz="4400" b="1" dirty="0">
                <a:solidFill>
                  <a:srgbClr val="C00000"/>
                </a:solidFill>
                <a:effectLst>
                  <a:outerShdw blurRad="38100" dist="38100" dir="2700000" algn="tl">
                    <a:srgbClr val="000000">
                      <a:alpha val="43137"/>
                    </a:srgbClr>
                  </a:outerShdw>
                </a:effectLst>
              </a:rPr>
              <a:t>Additional Reading Recourses</a:t>
            </a:r>
          </a:p>
        </p:txBody>
      </p:sp>
      <p:sp>
        <p:nvSpPr>
          <p:cNvPr id="4" name="Rectangle 3">
            <a:extLst>
              <a:ext uri="{FF2B5EF4-FFF2-40B4-BE49-F238E27FC236}">
                <a16:creationId xmlns:a16="http://schemas.microsoft.com/office/drawing/2014/main" id="{4EE64CD8-DEB7-9249-FB41-EDEB974AA18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11" name="TextBox 10">
            <a:extLst>
              <a:ext uri="{FF2B5EF4-FFF2-40B4-BE49-F238E27FC236}">
                <a16:creationId xmlns:a16="http://schemas.microsoft.com/office/drawing/2014/main" id="{1435277D-AEA0-44CC-9FE6-2CFF3DAE66EE}"/>
              </a:ext>
            </a:extLst>
          </p:cNvPr>
          <p:cNvSpPr txBox="1"/>
          <p:nvPr/>
        </p:nvSpPr>
        <p:spPr>
          <a:xfrm>
            <a:off x="685800" y="2362200"/>
            <a:ext cx="8285584" cy="646331"/>
          </a:xfrm>
          <a:prstGeom prst="rect">
            <a:avLst/>
          </a:prstGeom>
          <a:noFill/>
        </p:spPr>
        <p:txBody>
          <a:bodyPr wrap="square">
            <a:spAutoFit/>
          </a:bodyPr>
          <a:lstStyle/>
          <a:p>
            <a:pPr marL="285750" indent="-285750">
              <a:buFont typeface="Arial" panose="020B0604020202020204" pitchFamily="34" charset="0"/>
              <a:buChar char="•"/>
            </a:pPr>
            <a:r>
              <a:rPr lang="en-US" dirty="0">
                <a:hlinkClick r:id="rId2"/>
              </a:rPr>
              <a:t>https://www.math-only-math.com/proof-by-mathematical-induction.html</a:t>
            </a:r>
            <a:endParaRPr lang="en-US" dirty="0"/>
          </a:p>
          <a:p>
            <a:pPr marL="285750" indent="-285750">
              <a:buFont typeface="Arial" panose="020B0604020202020204" pitchFamily="34" charset="0"/>
              <a:buChar char="•"/>
            </a:pPr>
            <a:r>
              <a:rPr lang="en-US" dirty="0"/>
              <a:t>https://www.mathsisfun.com/algebra/mathematical-induction.html</a:t>
            </a:r>
          </a:p>
        </p:txBody>
      </p:sp>
    </p:spTree>
    <p:extLst>
      <p:ext uri="{BB962C8B-B14F-4D97-AF65-F5344CB8AC3E}">
        <p14:creationId xmlns:p14="http://schemas.microsoft.com/office/powerpoint/2010/main" val="2658673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4212"/>
            <a:ext cx="7886700" cy="1173163"/>
          </a:xfrm>
        </p:spPr>
        <p:txBody>
          <a:bodyPr>
            <a:noAutofit/>
          </a:bodyPr>
          <a:lstStyle/>
          <a:p>
            <a:r>
              <a:rPr lang="en-US" sz="3600" dirty="0"/>
              <a:t>                      </a:t>
            </a:r>
            <a:r>
              <a:rPr lang="en-US" sz="4000" dirty="0"/>
              <a:t>Guidelines:</a:t>
            </a:r>
            <a:br>
              <a:rPr lang="en-US" sz="4000" dirty="0"/>
            </a:br>
            <a:r>
              <a:rPr lang="en-US" sz="4000" dirty="0"/>
              <a:t>     Mathematical Induction Proofs</a:t>
            </a:r>
          </a:p>
        </p:txBody>
      </p:sp>
      <p:pic>
        <p:nvPicPr>
          <p:cNvPr id="4" name="Content Placeholder 3" descr="Rosen_page_329_tempate_for_proofs.jpg"/>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45317" y="1207375"/>
            <a:ext cx="8079364" cy="4803587"/>
          </a:xfrm>
        </p:spPr>
      </p:pic>
      <p:sp>
        <p:nvSpPr>
          <p:cNvPr id="3" name="Rectangle 2">
            <a:extLst>
              <a:ext uri="{FF2B5EF4-FFF2-40B4-BE49-F238E27FC236}">
                <a16:creationId xmlns:a16="http://schemas.microsoft.com/office/drawing/2014/main" id="{8A180B4D-489A-9564-B0D5-D98A165F6628}"/>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Strong Induction and Well-Ordering</a:t>
            </a:r>
          </a:p>
        </p:txBody>
      </p:sp>
      <p:sp>
        <p:nvSpPr>
          <p:cNvPr id="3" name="Subtitle 2"/>
          <p:cNvSpPr>
            <a:spLocks noGrp="1"/>
          </p:cNvSpPr>
          <p:nvPr>
            <p:ph type="subTitle" idx="1"/>
          </p:nvPr>
        </p:nvSpPr>
        <p:spPr/>
        <p:txBody>
          <a:bodyPr/>
          <a:lstStyle/>
          <a:p>
            <a:r>
              <a:rPr lang="en-US"/>
              <a:t>Section 5.2</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52400"/>
            <a:ext cx="4273032" cy="471489"/>
          </a:xfrm>
        </p:spPr>
        <p:txBody>
          <a:bodyPr>
            <a:noAutofit/>
          </a:bodyPr>
          <a:lstStyle/>
          <a:p>
            <a:r>
              <a:rPr lang="en-US" sz="4800" b="1" dirty="0">
                <a:solidFill>
                  <a:srgbClr val="C00000"/>
                </a:solidFill>
              </a:rPr>
              <a:t>Strong Induction</a:t>
            </a:r>
          </a:p>
        </p:txBody>
      </p:sp>
      <p:sp>
        <p:nvSpPr>
          <p:cNvPr id="3" name="Content Placeholder 2"/>
          <p:cNvSpPr>
            <a:spLocks noGrp="1"/>
          </p:cNvSpPr>
          <p:nvPr>
            <p:ph idx="1"/>
          </p:nvPr>
        </p:nvSpPr>
        <p:spPr>
          <a:xfrm>
            <a:off x="228600" y="765175"/>
            <a:ext cx="7886700" cy="1368425"/>
          </a:xfrm>
        </p:spPr>
        <p:txBody>
          <a:bodyPr>
            <a:normAutofit/>
          </a:bodyPr>
          <a:lstStyle/>
          <a:p>
            <a:r>
              <a:rPr lang="en-US" sz="2800" i="1" dirty="0"/>
              <a:t>Strong Induction</a:t>
            </a:r>
            <a:r>
              <a:rPr lang="en-US" sz="2800" dirty="0"/>
              <a:t>: To prove that </a:t>
            </a:r>
            <a:r>
              <a:rPr lang="en-US" sz="2800" i="1" dirty="0"/>
              <a:t>P</a:t>
            </a:r>
            <a:r>
              <a:rPr lang="en-US" sz="2800" dirty="0"/>
              <a:t>(</a:t>
            </a:r>
            <a:r>
              <a:rPr lang="en-US" sz="2800" i="1" dirty="0"/>
              <a:t>n</a:t>
            </a:r>
            <a:r>
              <a:rPr lang="en-US" sz="2800" dirty="0"/>
              <a:t>) is true for all positive integers </a:t>
            </a:r>
            <a:r>
              <a:rPr lang="en-US" sz="2800" i="1" dirty="0"/>
              <a:t>n</a:t>
            </a:r>
            <a:r>
              <a:rPr lang="en-US" sz="2800" dirty="0"/>
              <a:t>, where </a:t>
            </a:r>
            <a:r>
              <a:rPr lang="en-US" sz="2800" i="1" dirty="0"/>
              <a:t>P</a:t>
            </a:r>
            <a:r>
              <a:rPr lang="en-US" sz="2800" dirty="0"/>
              <a:t>(</a:t>
            </a:r>
            <a:r>
              <a:rPr lang="en-US" sz="2800" i="1" dirty="0"/>
              <a:t>n</a:t>
            </a:r>
            <a:r>
              <a:rPr lang="en-US" sz="2800" dirty="0"/>
              <a:t>) is a propositional function, complete two steps:</a:t>
            </a:r>
          </a:p>
        </p:txBody>
      </p:sp>
      <p:sp>
        <p:nvSpPr>
          <p:cNvPr id="4" name="TextBox 3"/>
          <p:cNvSpPr txBox="1"/>
          <p:nvPr/>
        </p:nvSpPr>
        <p:spPr>
          <a:xfrm>
            <a:off x="1219200" y="4547535"/>
            <a:ext cx="5791200" cy="1384995"/>
          </a:xfrm>
          <a:prstGeom prst="rect">
            <a:avLst/>
          </a:prstGeom>
          <a:noFill/>
          <a:ln>
            <a:solidFill>
              <a:schemeClr val="accent1"/>
            </a:solidFill>
          </a:ln>
        </p:spPr>
        <p:txBody>
          <a:bodyPr wrap="square" rtlCol="0">
            <a:spAutoFit/>
          </a:bodyPr>
          <a:lstStyle/>
          <a:p>
            <a:r>
              <a:rPr lang="en-US" sz="2800" b="1" dirty="0"/>
              <a:t>Strong Induction is sometimes called the </a:t>
            </a:r>
            <a:r>
              <a:rPr lang="en-US" sz="2800" b="1" i="1" dirty="0"/>
              <a:t>second principle of mathematical induction </a:t>
            </a:r>
            <a:r>
              <a:rPr lang="en-US" sz="2800" b="1" dirty="0"/>
              <a:t>or </a:t>
            </a:r>
            <a:r>
              <a:rPr lang="en-US" sz="2800" b="1" i="1" dirty="0"/>
              <a:t>complete induction</a:t>
            </a:r>
            <a:r>
              <a:rPr lang="en-US" sz="2800" b="1" dirty="0"/>
              <a:t>.</a:t>
            </a:r>
          </a:p>
        </p:txBody>
      </p:sp>
      <p:sp>
        <p:nvSpPr>
          <p:cNvPr id="5" name="Rectangle 4">
            <a:extLst>
              <a:ext uri="{FF2B5EF4-FFF2-40B4-BE49-F238E27FC236}">
                <a16:creationId xmlns:a16="http://schemas.microsoft.com/office/drawing/2014/main" id="{F45AAF9E-F90F-93F4-8373-466FFC27CCE2}"/>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7" name="Picture 6">
            <a:extLst>
              <a:ext uri="{FF2B5EF4-FFF2-40B4-BE49-F238E27FC236}">
                <a16:creationId xmlns:a16="http://schemas.microsoft.com/office/drawing/2014/main" id="{C6933647-F1A6-9211-B3C8-9C6AB425C5FB}"/>
              </a:ext>
            </a:extLst>
          </p:cNvPr>
          <p:cNvPicPr>
            <a:picLocks noChangeAspect="1"/>
          </p:cNvPicPr>
          <p:nvPr/>
        </p:nvPicPr>
        <p:blipFill>
          <a:blip r:embed="rId2"/>
          <a:stretch>
            <a:fillRect/>
          </a:stretch>
        </p:blipFill>
        <p:spPr>
          <a:xfrm>
            <a:off x="95495" y="2484791"/>
            <a:ext cx="9018417" cy="185462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C00000"/>
                </a:solidFill>
                <a:effectLst>
                  <a:outerShdw blurRad="38100" dist="38100" dir="2700000" algn="tl">
                    <a:srgbClr val="000000">
                      <a:alpha val="43137"/>
                    </a:srgbClr>
                  </a:outerShdw>
                </a:effectLst>
              </a:rPr>
              <a:t>Strong Induction and  </a:t>
            </a:r>
            <a:br>
              <a:rPr lang="en-US" b="1" dirty="0">
                <a:solidFill>
                  <a:srgbClr val="C00000"/>
                </a:solidFill>
                <a:effectLst>
                  <a:outerShdw blurRad="38100" dist="38100" dir="2700000" algn="tl">
                    <a:srgbClr val="000000">
                      <a:alpha val="43137"/>
                    </a:srgbClr>
                  </a:outerShdw>
                </a:effectLst>
              </a:rPr>
            </a:br>
            <a:r>
              <a:rPr lang="en-US" b="1" dirty="0">
                <a:solidFill>
                  <a:srgbClr val="C00000"/>
                </a:solidFill>
                <a:effectLst>
                  <a:outerShdw blurRad="38100" dist="38100" dir="2700000" algn="tl">
                    <a:srgbClr val="000000">
                      <a:alpha val="43137"/>
                    </a:srgbClr>
                  </a:outerShdw>
                </a:effectLst>
              </a:rPr>
              <a:t>the Infinite Ladder</a:t>
            </a:r>
          </a:p>
        </p:txBody>
      </p:sp>
      <p:pic>
        <p:nvPicPr>
          <p:cNvPr id="4" name="Content Placeholder 3" descr="0401.jpg"/>
          <p:cNvPicPr>
            <a:picLocks noGrp="1" noChangeAspect="1"/>
          </p:cNvPicPr>
          <p:nvPr>
            <p:ph idx="1"/>
          </p:nvPr>
        </p:nvPicPr>
        <p:blipFill>
          <a:blip r:embed="rId2" cstate="print"/>
          <a:stretch>
            <a:fillRect/>
          </a:stretch>
        </p:blipFill>
        <p:spPr>
          <a:xfrm>
            <a:off x="5638800" y="457200"/>
            <a:ext cx="3248025" cy="5827374"/>
          </a:xfrm>
        </p:spPr>
      </p:pic>
      <p:sp>
        <p:nvSpPr>
          <p:cNvPr id="5" name="TextBox 4"/>
          <p:cNvSpPr txBox="1"/>
          <p:nvPr/>
        </p:nvSpPr>
        <p:spPr>
          <a:xfrm>
            <a:off x="533400" y="1752600"/>
            <a:ext cx="6248400" cy="1477328"/>
          </a:xfrm>
          <a:prstGeom prst="rect">
            <a:avLst/>
          </a:prstGeom>
          <a:noFill/>
        </p:spPr>
        <p:txBody>
          <a:bodyPr wrap="square" rtlCol="0">
            <a:spAutoFit/>
          </a:bodyPr>
          <a:lstStyle/>
          <a:p>
            <a:r>
              <a:rPr lang="en-US" dirty="0"/>
              <a:t>Strong induction tells us that we can reach all rungs if:</a:t>
            </a:r>
          </a:p>
          <a:p>
            <a:pPr marL="342900" indent="-342900">
              <a:buFont typeface="+mj-lt"/>
              <a:buAutoNum type="arabicPeriod"/>
            </a:pPr>
            <a:r>
              <a:rPr lang="en-US" dirty="0"/>
              <a:t>We can reach the first rung of the ladder.</a:t>
            </a:r>
          </a:p>
          <a:p>
            <a:pPr marL="342900" indent="-342900">
              <a:buFont typeface="+mj-lt"/>
              <a:buAutoNum type="arabicPeriod"/>
            </a:pPr>
            <a:r>
              <a:rPr lang="en-US" dirty="0"/>
              <a:t>For every integer </a:t>
            </a:r>
            <a:r>
              <a:rPr lang="en-US" i="1" dirty="0"/>
              <a:t>k</a:t>
            </a:r>
            <a:r>
              <a:rPr lang="en-US" dirty="0"/>
              <a:t>, if we can reach the first </a:t>
            </a:r>
            <a:r>
              <a:rPr lang="en-US" i="1" dirty="0"/>
              <a:t>k</a:t>
            </a:r>
            <a:r>
              <a:rPr lang="en-US" dirty="0"/>
              <a:t> rungs, then we can reach the (</a:t>
            </a:r>
            <a:r>
              <a:rPr lang="en-US" i="1" dirty="0"/>
              <a:t>k</a:t>
            </a:r>
            <a:r>
              <a:rPr lang="en-US" dirty="0"/>
              <a:t> + </a:t>
            </a:r>
            <a:r>
              <a:rPr lang="en-US" dirty="0">
                <a:latin typeface="Cambria Math" pitchFamily="18" charset="0"/>
                <a:ea typeface="Cambria Math" pitchFamily="18" charset="0"/>
              </a:rPr>
              <a:t>1</a:t>
            </a:r>
            <a:r>
              <a:rPr lang="en-US" dirty="0"/>
              <a:t>)</a:t>
            </a:r>
            <a:r>
              <a:rPr lang="en-US" dirty="0" err="1"/>
              <a:t>st</a:t>
            </a:r>
            <a:r>
              <a:rPr lang="en-US" dirty="0"/>
              <a:t> rung. </a:t>
            </a:r>
          </a:p>
          <a:p>
            <a:pPr marL="342900" indent="-342900">
              <a:buFont typeface="+mj-lt"/>
              <a:buAutoNum type="arabicPeriod"/>
            </a:pPr>
            <a:endParaRPr lang="en-US" dirty="0"/>
          </a:p>
        </p:txBody>
      </p:sp>
      <p:sp>
        <p:nvSpPr>
          <p:cNvPr id="6" name="TextBox 5"/>
          <p:cNvSpPr txBox="1"/>
          <p:nvPr/>
        </p:nvSpPr>
        <p:spPr>
          <a:xfrm>
            <a:off x="609600" y="3200400"/>
            <a:ext cx="5486400" cy="3416320"/>
          </a:xfrm>
          <a:prstGeom prst="rect">
            <a:avLst/>
          </a:prstGeom>
          <a:noFill/>
        </p:spPr>
        <p:txBody>
          <a:bodyPr wrap="square" rtlCol="0">
            <a:spAutoFit/>
          </a:bodyPr>
          <a:lstStyle/>
          <a:p>
            <a:r>
              <a:rPr lang="en-US" dirty="0"/>
              <a:t>To conclude that we can reach every rung by strong induction:</a:t>
            </a:r>
          </a:p>
          <a:p>
            <a:pPr>
              <a:buFont typeface="Arial" pitchFamily="34" charset="0"/>
              <a:buChar char="•"/>
            </a:pPr>
            <a:r>
              <a:rPr lang="en-US" dirty="0"/>
              <a:t> BASIS STEP:  </a:t>
            </a:r>
            <a:r>
              <a:rPr lang="en-US" i="1" dirty="0"/>
              <a:t>P</a:t>
            </a:r>
            <a:r>
              <a:rPr lang="en-US" dirty="0"/>
              <a:t>(</a:t>
            </a:r>
            <a:r>
              <a:rPr lang="en-US" dirty="0">
                <a:latin typeface="Cambria Math" pitchFamily="18" charset="0"/>
                <a:ea typeface="Cambria Math" pitchFamily="18" charset="0"/>
              </a:rPr>
              <a:t>1</a:t>
            </a:r>
            <a:r>
              <a:rPr lang="en-US" dirty="0"/>
              <a:t>) holds</a:t>
            </a:r>
          </a:p>
          <a:p>
            <a:pPr>
              <a:buFont typeface="Arial" pitchFamily="34" charset="0"/>
              <a:buChar char="•"/>
            </a:pPr>
            <a:r>
              <a:rPr lang="en-US" dirty="0"/>
              <a:t> INDUCTIVE STEP:  Assume </a:t>
            </a:r>
            <a:r>
              <a:rPr lang="en-US" i="1" dirty="0"/>
              <a:t>P</a:t>
            </a:r>
            <a:r>
              <a:rPr lang="en-US" dirty="0"/>
              <a:t>(</a:t>
            </a:r>
            <a:r>
              <a:rPr lang="en-US" dirty="0">
                <a:latin typeface="Cambria Math" pitchFamily="18" charset="0"/>
                <a:ea typeface="Cambria Math" pitchFamily="18" charset="0"/>
              </a:rPr>
              <a:t>1</a:t>
            </a:r>
            <a:r>
              <a:rPr lang="en-US" dirty="0"/>
              <a:t>)</a:t>
            </a:r>
            <a:r>
              <a:rPr lang="en-US" i="1" dirty="0"/>
              <a:t> </a:t>
            </a:r>
            <a:r>
              <a:rPr lang="en-US" dirty="0">
                <a:latin typeface="Cambria Math"/>
                <a:ea typeface="Cambria Math"/>
              </a:rPr>
              <a:t>∧</a:t>
            </a:r>
            <a:r>
              <a:rPr lang="en-US" dirty="0"/>
              <a:t> </a:t>
            </a:r>
            <a:r>
              <a:rPr lang="en-US" i="1" dirty="0"/>
              <a:t>P</a:t>
            </a:r>
            <a:r>
              <a:rPr lang="en-US" dirty="0"/>
              <a:t>(</a:t>
            </a:r>
            <a:r>
              <a:rPr lang="en-US" dirty="0">
                <a:latin typeface="Cambria Math" pitchFamily="18" charset="0"/>
                <a:ea typeface="Cambria Math" pitchFamily="18" charset="0"/>
              </a:rPr>
              <a:t>2</a:t>
            </a:r>
            <a:r>
              <a:rPr lang="en-US" dirty="0"/>
              <a:t>)</a:t>
            </a:r>
            <a:r>
              <a:rPr lang="en-US" i="1" dirty="0"/>
              <a:t> </a:t>
            </a:r>
            <a:r>
              <a:rPr lang="en-US" dirty="0">
                <a:latin typeface="Cambria Math"/>
                <a:ea typeface="Cambria Math"/>
              </a:rPr>
              <a:t>∧∙∙∙</a:t>
            </a:r>
            <a:r>
              <a:rPr lang="en-US" dirty="0"/>
              <a:t> </a:t>
            </a:r>
            <a:r>
              <a:rPr lang="en-US" dirty="0">
                <a:latin typeface="Cambria Math"/>
                <a:ea typeface="Cambria Math"/>
              </a:rPr>
              <a:t>∧</a:t>
            </a:r>
            <a:r>
              <a:rPr lang="en-US" i="1" dirty="0"/>
              <a:t> P</a:t>
            </a:r>
            <a:r>
              <a:rPr lang="en-US" dirty="0"/>
              <a:t>(</a:t>
            </a:r>
            <a:r>
              <a:rPr lang="en-US" i="1" dirty="0"/>
              <a:t>k</a:t>
            </a:r>
            <a:r>
              <a:rPr lang="en-US" dirty="0"/>
              <a:t>)</a:t>
            </a:r>
          </a:p>
          <a:p>
            <a:r>
              <a:rPr lang="en-US" dirty="0"/>
              <a:t>   </a:t>
            </a:r>
            <a:r>
              <a:rPr lang="en-US" dirty="0">
                <a:latin typeface="Cambria Math"/>
                <a:ea typeface="Cambria Math"/>
              </a:rPr>
              <a:t>holds for an arbitrary integer </a:t>
            </a:r>
            <a:r>
              <a:rPr lang="en-US" i="1" dirty="0">
                <a:latin typeface="Cambria Math"/>
                <a:ea typeface="Cambria Math"/>
              </a:rPr>
              <a:t>k</a:t>
            </a:r>
            <a:r>
              <a:rPr lang="en-US" dirty="0">
                <a:latin typeface="Cambria Math"/>
                <a:ea typeface="Cambria Math"/>
              </a:rPr>
              <a:t>, and show that  </a:t>
            </a:r>
          </a:p>
          <a:p>
            <a:r>
              <a:rPr lang="en-US" i="1" dirty="0">
                <a:latin typeface="Cambria Math"/>
                <a:ea typeface="Cambria Math"/>
              </a:rPr>
              <a:t>    </a:t>
            </a:r>
            <a:r>
              <a:rPr lang="en-US" i="1" dirty="0"/>
              <a:t>P</a:t>
            </a:r>
            <a:r>
              <a:rPr lang="en-US" dirty="0"/>
              <a:t>(</a:t>
            </a:r>
            <a:r>
              <a:rPr lang="en-US" i="1" dirty="0"/>
              <a:t>k + </a:t>
            </a:r>
            <a:r>
              <a:rPr lang="en-US" dirty="0">
                <a:latin typeface="Cambria Math" pitchFamily="18" charset="0"/>
                <a:ea typeface="Cambria Math" pitchFamily="18" charset="0"/>
              </a:rPr>
              <a:t>1</a:t>
            </a:r>
            <a:r>
              <a:rPr lang="en-US" dirty="0"/>
              <a:t>)</a:t>
            </a:r>
            <a:r>
              <a:rPr lang="en-US" i="1" dirty="0"/>
              <a:t> </a:t>
            </a:r>
            <a:r>
              <a:rPr lang="en-US" dirty="0"/>
              <a:t>must also hold</a:t>
            </a:r>
            <a:r>
              <a:rPr lang="en-US" i="1" dirty="0"/>
              <a:t>.</a:t>
            </a:r>
          </a:p>
          <a:p>
            <a:r>
              <a:rPr lang="en-US" dirty="0"/>
              <a:t>We  will have then shown by strong induction that for every positive integer </a:t>
            </a:r>
            <a:r>
              <a:rPr lang="en-US" i="1" dirty="0"/>
              <a:t>n</a:t>
            </a:r>
            <a:r>
              <a:rPr lang="en-US" dirty="0"/>
              <a:t>, </a:t>
            </a:r>
            <a:r>
              <a:rPr lang="en-US" i="1" dirty="0"/>
              <a:t>P</a:t>
            </a:r>
            <a:r>
              <a:rPr lang="en-US" dirty="0"/>
              <a:t>(</a:t>
            </a:r>
            <a:r>
              <a:rPr lang="en-US" i="1" dirty="0"/>
              <a:t>n</a:t>
            </a:r>
            <a:r>
              <a:rPr lang="en-US" dirty="0"/>
              <a:t>) holds, i.e., we can </a:t>
            </a:r>
          </a:p>
          <a:p>
            <a:r>
              <a:rPr lang="en-US" dirty="0"/>
              <a:t>reach the </a:t>
            </a:r>
            <a:r>
              <a:rPr lang="en-US" i="1" dirty="0"/>
              <a:t>n</a:t>
            </a:r>
            <a:r>
              <a:rPr lang="en-US" dirty="0"/>
              <a:t>th rung of the ladder.</a:t>
            </a:r>
          </a:p>
          <a:p>
            <a:pPr>
              <a:buFont typeface="Arial" pitchFamily="34" charset="0"/>
              <a:buChar char="•"/>
            </a:pPr>
            <a:endParaRPr lang="en-US" i="1" dirty="0"/>
          </a:p>
          <a:p>
            <a:pPr>
              <a:buFont typeface="Arial" pitchFamily="34" charset="0"/>
              <a:buChar char="•"/>
            </a:pPr>
            <a:endParaRPr lang="en-US" dirty="0"/>
          </a:p>
          <a:p>
            <a:endParaRPr lang="en-US" dirty="0"/>
          </a:p>
        </p:txBody>
      </p:sp>
      <p:sp>
        <p:nvSpPr>
          <p:cNvPr id="8" name="Rectangle 7"/>
          <p:cNvSpPr/>
          <p:nvPr/>
        </p:nvSpPr>
        <p:spPr>
          <a:xfrm>
            <a:off x="6553200" y="990600"/>
            <a:ext cx="1371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F859471-3857-3C3F-4E5D-13519DAA1FF6}"/>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228600"/>
            <a:ext cx="7886700" cy="700089"/>
          </a:xfrm>
        </p:spPr>
        <p:txBody>
          <a:bodyPr>
            <a:normAutofit/>
          </a:bodyPr>
          <a:lstStyle/>
          <a:p>
            <a:r>
              <a:rPr lang="en-US" sz="3600" b="1" dirty="0">
                <a:solidFill>
                  <a:srgbClr val="C00000"/>
                </a:solidFill>
                <a:effectLst>
                  <a:outerShdw blurRad="38100" dist="38100" dir="2700000" algn="tl">
                    <a:srgbClr val="000000">
                      <a:alpha val="43137"/>
                    </a:srgbClr>
                  </a:outerShdw>
                </a:effectLst>
              </a:rPr>
              <a:t>Proof using Strong Induction</a:t>
            </a:r>
          </a:p>
        </p:txBody>
      </p:sp>
      <p:sp>
        <p:nvSpPr>
          <p:cNvPr id="3" name="Content Placeholder 2"/>
          <p:cNvSpPr>
            <a:spLocks noGrp="1"/>
          </p:cNvSpPr>
          <p:nvPr>
            <p:ph idx="1"/>
          </p:nvPr>
        </p:nvSpPr>
        <p:spPr>
          <a:xfrm>
            <a:off x="476250" y="1053566"/>
            <a:ext cx="7981950" cy="4664074"/>
          </a:xfrm>
        </p:spPr>
        <p:txBody>
          <a:bodyPr>
            <a:normAutofit fontScale="85000" lnSpcReduction="10000"/>
          </a:bodyPr>
          <a:lstStyle/>
          <a:p>
            <a:pPr algn="just">
              <a:buNone/>
            </a:pPr>
            <a:r>
              <a:rPr lang="en-US" sz="3200" b="1" dirty="0"/>
              <a:t>   Example</a:t>
            </a:r>
            <a:r>
              <a:rPr lang="en-US" sz="3200" dirty="0"/>
              <a:t>: Suppose we can reach the first and second rungs of an infinite ladder, and we know that if we can reach a rung, then we can reach two rungs higher. Prove that we can reach every rung.</a:t>
            </a:r>
          </a:p>
          <a:p>
            <a:pPr algn="just">
              <a:buNone/>
            </a:pPr>
            <a:r>
              <a:rPr lang="en-US" sz="3200" dirty="0"/>
              <a:t>   (Try this with mathematical induction.)</a:t>
            </a:r>
          </a:p>
          <a:p>
            <a:pPr algn="just">
              <a:buNone/>
            </a:pPr>
            <a:endParaRPr lang="en-US" sz="3200" dirty="0"/>
          </a:p>
          <a:p>
            <a:pPr algn="just">
              <a:buNone/>
            </a:pPr>
            <a:r>
              <a:rPr lang="en-US" sz="3200" b="1" dirty="0"/>
              <a:t>    Solution</a:t>
            </a:r>
            <a:r>
              <a:rPr lang="en-US" sz="3200" dirty="0"/>
              <a:t>: Prove the result using strong induction.</a:t>
            </a:r>
          </a:p>
          <a:p>
            <a:pPr lvl="1" algn="just"/>
            <a:r>
              <a:rPr lang="en-US" sz="2800" dirty="0"/>
              <a:t>BASIS STEP: We can reach the first step.</a:t>
            </a:r>
          </a:p>
          <a:p>
            <a:pPr lvl="1" algn="just"/>
            <a:r>
              <a:rPr lang="en-US" sz="2800" dirty="0"/>
              <a:t>INDUCTIVE STEP:  The inductive hypothesis is that we can reach the first </a:t>
            </a:r>
            <a:r>
              <a:rPr lang="en-US" sz="2800" i="1" dirty="0"/>
              <a:t>k</a:t>
            </a:r>
            <a:r>
              <a:rPr lang="en-US" sz="2800" dirty="0"/>
              <a:t> rungs, for any </a:t>
            </a:r>
            <a:r>
              <a:rPr lang="en-US" sz="2800" i="1" dirty="0"/>
              <a:t>k</a:t>
            </a:r>
            <a:r>
              <a:rPr lang="en-US" sz="2800" dirty="0"/>
              <a:t> </a:t>
            </a:r>
            <a:r>
              <a:rPr lang="en-US" sz="2800" dirty="0">
                <a:latin typeface="Cambria Math"/>
                <a:ea typeface="Cambria Math"/>
              </a:rPr>
              <a:t>≥ 2. We can reach the             (</a:t>
            </a:r>
            <a:r>
              <a:rPr lang="en-US" sz="2800" i="1" dirty="0">
                <a:ea typeface="Cambria Math"/>
              </a:rPr>
              <a:t>k</a:t>
            </a:r>
            <a:r>
              <a:rPr lang="en-US" sz="2800" dirty="0">
                <a:latin typeface="Cambria Math"/>
                <a:ea typeface="Cambria Math"/>
              </a:rPr>
              <a:t> + 1)</a:t>
            </a:r>
            <a:r>
              <a:rPr lang="en-US" sz="2800" dirty="0" err="1">
                <a:latin typeface="Cambria Math"/>
                <a:ea typeface="Cambria Math"/>
              </a:rPr>
              <a:t>st</a:t>
            </a:r>
            <a:r>
              <a:rPr lang="en-US" sz="2800" dirty="0">
                <a:latin typeface="Cambria Math"/>
                <a:ea typeface="Cambria Math"/>
              </a:rPr>
              <a:t> rung since we can reach the (</a:t>
            </a:r>
            <a:r>
              <a:rPr lang="en-US" sz="2800" i="1" dirty="0">
                <a:ea typeface="Cambria Math"/>
              </a:rPr>
              <a:t>k</a:t>
            </a:r>
            <a:r>
              <a:rPr lang="en-US" sz="2800" dirty="0">
                <a:latin typeface="Cambria Math"/>
                <a:ea typeface="Cambria Math"/>
              </a:rPr>
              <a:t> − 1)</a:t>
            </a:r>
            <a:r>
              <a:rPr lang="en-US" sz="2800" dirty="0" err="1">
                <a:latin typeface="Cambria Math"/>
                <a:ea typeface="Cambria Math"/>
              </a:rPr>
              <a:t>st</a:t>
            </a:r>
            <a:r>
              <a:rPr lang="en-US" sz="2800" dirty="0">
                <a:latin typeface="Cambria Math"/>
                <a:ea typeface="Cambria Math"/>
              </a:rPr>
              <a:t> rung by the inductive hypothesis.</a:t>
            </a:r>
          </a:p>
          <a:p>
            <a:pPr lvl="1" algn="just"/>
            <a:r>
              <a:rPr lang="en-US" sz="2800" dirty="0">
                <a:latin typeface="Cambria Math"/>
                <a:ea typeface="Cambria Math"/>
              </a:rPr>
              <a:t>Hence, we can reach all rungs of the ladder. </a:t>
            </a:r>
            <a:endParaRPr lang="en-US" sz="2800" dirty="0"/>
          </a:p>
        </p:txBody>
      </p:sp>
      <p:sp>
        <p:nvSpPr>
          <p:cNvPr id="4" name="Isosceles Triangle 3"/>
          <p:cNvSpPr/>
          <p:nvPr/>
        </p:nvSpPr>
        <p:spPr>
          <a:xfrm rot="5400000" flipV="1">
            <a:off x="83058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D25558C-D71D-299F-0A0F-87D81DF53047}"/>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0401.jpg"/>
          <p:cNvPicPr>
            <a:picLocks noGrp="1" noChangeAspect="1"/>
          </p:cNvPicPr>
          <p:nvPr>
            <p:ph idx="1"/>
          </p:nvPr>
        </p:nvPicPr>
        <p:blipFill>
          <a:blip r:embed="rId2" cstate="print"/>
          <a:stretch>
            <a:fillRect/>
          </a:stretch>
        </p:blipFill>
        <p:spPr>
          <a:xfrm>
            <a:off x="5638800" y="457200"/>
            <a:ext cx="3248025" cy="5827374"/>
          </a:xfrm>
        </p:spPr>
      </p:pic>
      <p:sp>
        <p:nvSpPr>
          <p:cNvPr id="5" name="TextBox 4"/>
          <p:cNvSpPr txBox="1"/>
          <p:nvPr/>
        </p:nvSpPr>
        <p:spPr>
          <a:xfrm>
            <a:off x="533400" y="1905000"/>
            <a:ext cx="6248400" cy="1200329"/>
          </a:xfrm>
          <a:prstGeom prst="rect">
            <a:avLst/>
          </a:prstGeom>
          <a:noFill/>
        </p:spPr>
        <p:txBody>
          <a:bodyPr wrap="square" rtlCol="0">
            <a:spAutoFit/>
          </a:bodyPr>
          <a:lstStyle/>
          <a:p>
            <a:r>
              <a:rPr lang="en-US" dirty="0"/>
              <a:t>Suppose we have an infinite ladder:</a:t>
            </a:r>
          </a:p>
          <a:p>
            <a:pPr marL="342900" indent="-342900">
              <a:buFont typeface="+mj-lt"/>
              <a:buAutoNum type="arabicPeriod"/>
            </a:pPr>
            <a:r>
              <a:rPr lang="en-US" dirty="0"/>
              <a:t>We can reach the first rung of the ladder.</a:t>
            </a:r>
          </a:p>
          <a:p>
            <a:pPr marL="342900" indent="-342900">
              <a:buFont typeface="+mj-lt"/>
              <a:buAutoNum type="arabicPeriod"/>
            </a:pPr>
            <a:r>
              <a:rPr lang="en-US" dirty="0"/>
              <a:t>If we can reach a particular rung of the ladder, then we can reach the next rung.</a:t>
            </a:r>
          </a:p>
        </p:txBody>
      </p:sp>
      <p:sp>
        <p:nvSpPr>
          <p:cNvPr id="6" name="TextBox 5"/>
          <p:cNvSpPr txBox="1"/>
          <p:nvPr/>
        </p:nvSpPr>
        <p:spPr>
          <a:xfrm>
            <a:off x="609600" y="3200400"/>
            <a:ext cx="4876800" cy="1754326"/>
          </a:xfrm>
          <a:prstGeom prst="rect">
            <a:avLst/>
          </a:prstGeom>
          <a:noFill/>
        </p:spPr>
        <p:txBody>
          <a:bodyPr wrap="square" rtlCol="0">
            <a:spAutoFit/>
          </a:bodyPr>
          <a:lstStyle/>
          <a:p>
            <a:endParaRPr lang="en-US" dirty="0"/>
          </a:p>
          <a:p>
            <a:r>
              <a:rPr lang="en-US" dirty="0"/>
              <a:t>From (1), we can reach the first rung. Then by applying (2), we can reach the second rung. Applying (2) again, the third rung. And so on.  We can apply (2) any number of times to reach any particular rung, no matter how high up.</a:t>
            </a:r>
          </a:p>
        </p:txBody>
      </p:sp>
      <p:sp>
        <p:nvSpPr>
          <p:cNvPr id="7" name="TextBox 6"/>
          <p:cNvSpPr txBox="1"/>
          <p:nvPr/>
        </p:nvSpPr>
        <p:spPr>
          <a:xfrm>
            <a:off x="609600" y="5334000"/>
            <a:ext cx="4191000" cy="646331"/>
          </a:xfrm>
          <a:prstGeom prst="rect">
            <a:avLst/>
          </a:prstGeom>
          <a:noFill/>
        </p:spPr>
        <p:txBody>
          <a:bodyPr wrap="square" rtlCol="0">
            <a:spAutoFit/>
          </a:bodyPr>
          <a:lstStyle/>
          <a:p>
            <a:r>
              <a:rPr lang="en-US" dirty="0"/>
              <a:t>This example motivates proof by mathematical induction.</a:t>
            </a:r>
          </a:p>
        </p:txBody>
      </p:sp>
      <p:sp>
        <p:nvSpPr>
          <p:cNvPr id="12" name="TextBox 11">
            <a:extLst>
              <a:ext uri="{FF2B5EF4-FFF2-40B4-BE49-F238E27FC236}">
                <a16:creationId xmlns:a16="http://schemas.microsoft.com/office/drawing/2014/main" id="{EA4C120E-AD7B-25A6-3304-B5FF3AFFC975}"/>
              </a:ext>
            </a:extLst>
          </p:cNvPr>
          <p:cNvSpPr txBox="1"/>
          <p:nvPr/>
        </p:nvSpPr>
        <p:spPr>
          <a:xfrm>
            <a:off x="533400" y="128081"/>
            <a:ext cx="7772399" cy="1323439"/>
          </a:xfrm>
          <a:prstGeom prst="rect">
            <a:avLst/>
          </a:prstGeom>
          <a:noFill/>
        </p:spPr>
        <p:txBody>
          <a:bodyPr wrap="square">
            <a:spAutoFit/>
          </a:bodyPr>
          <a:lstStyle/>
          <a:p>
            <a:r>
              <a:rPr lang="en-US" sz="4000" b="1" dirty="0">
                <a:solidFill>
                  <a:srgbClr val="C00000"/>
                </a:solidFill>
              </a:rPr>
              <a:t>Chapter: 05, 5.1</a:t>
            </a:r>
          </a:p>
          <a:p>
            <a:r>
              <a:rPr lang="en-US" sz="4000" b="1" dirty="0">
                <a:solidFill>
                  <a:srgbClr val="C00000"/>
                </a:solidFill>
              </a:rPr>
              <a:t>Climbing an Infinite Ladder</a:t>
            </a:r>
          </a:p>
        </p:txBody>
      </p:sp>
      <p:sp>
        <p:nvSpPr>
          <p:cNvPr id="2" name="Rectangle 1">
            <a:extLst>
              <a:ext uri="{FF2B5EF4-FFF2-40B4-BE49-F238E27FC236}">
                <a16:creationId xmlns:a16="http://schemas.microsoft.com/office/drawing/2014/main" id="{8831E42D-2F2D-E33D-1FC4-C0C187006B3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544680" y="187560"/>
              <a:ext cx="8421120" cy="5884920"/>
            </p14:xfrm>
          </p:contentPart>
        </mc:Choice>
        <mc:Fallback xmlns="">
          <p:pic>
            <p:nvPicPr>
              <p:cNvPr id="3" name="Ink 2"/>
              <p:cNvPicPr/>
              <p:nvPr/>
            </p:nvPicPr>
            <p:blipFill>
              <a:blip r:embed="rId4"/>
              <a:stretch>
                <a:fillRect/>
              </a:stretch>
            </p:blipFill>
            <p:spPr>
              <a:xfrm>
                <a:off x="535320" y="178200"/>
                <a:ext cx="8439840" cy="5903640"/>
              </a:xfrm>
              <a:prstGeom prst="rect">
                <a:avLst/>
              </a:prstGeom>
            </p:spPr>
          </p:pic>
        </mc:Fallback>
      </mc:AlternateContent>
    </p:spTree>
    <p:extLst>
      <p:ext uri="{BB962C8B-B14F-4D97-AF65-F5344CB8AC3E}">
        <p14:creationId xmlns:p14="http://schemas.microsoft.com/office/powerpoint/2010/main" val="1054947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rgbClr val="C00000"/>
                </a:solidFill>
                <a:effectLst>
                  <a:outerShdw blurRad="38100" dist="38100" dir="2700000" algn="tl">
                    <a:srgbClr val="000000">
                      <a:alpha val="43137"/>
                    </a:srgbClr>
                  </a:outerShdw>
                </a:effectLst>
              </a:rPr>
              <a:t>Which Form of Induction Should Be Used?</a:t>
            </a:r>
          </a:p>
        </p:txBody>
      </p:sp>
      <p:sp>
        <p:nvSpPr>
          <p:cNvPr id="3" name="Content Placeholder 2"/>
          <p:cNvSpPr>
            <a:spLocks noGrp="1"/>
          </p:cNvSpPr>
          <p:nvPr>
            <p:ph idx="1"/>
          </p:nvPr>
        </p:nvSpPr>
        <p:spPr>
          <a:xfrm>
            <a:off x="622430" y="2362200"/>
            <a:ext cx="7886700" cy="2517775"/>
          </a:xfrm>
        </p:spPr>
        <p:txBody>
          <a:bodyPr>
            <a:normAutofit/>
          </a:bodyPr>
          <a:lstStyle/>
          <a:p>
            <a:r>
              <a:rPr lang="en-US" dirty="0"/>
              <a:t>We can always use strong induction instead of  mathematical induction. But there is no reason to use it if it is simpler to use mathematical induction. (</a:t>
            </a:r>
            <a:r>
              <a:rPr lang="en-US" i="1" dirty="0"/>
              <a:t>See page </a:t>
            </a:r>
            <a:r>
              <a:rPr lang="en-US" dirty="0">
                <a:latin typeface="Cambria Math" pitchFamily="18" charset="0"/>
                <a:ea typeface="Cambria Math" pitchFamily="18" charset="0"/>
              </a:rPr>
              <a:t>335</a:t>
            </a:r>
            <a:r>
              <a:rPr lang="en-US" dirty="0"/>
              <a:t> </a:t>
            </a:r>
            <a:r>
              <a:rPr lang="en-US" i="1" dirty="0"/>
              <a:t>of text</a:t>
            </a:r>
            <a:r>
              <a:rPr lang="en-US" dirty="0"/>
              <a:t>.)</a:t>
            </a:r>
          </a:p>
          <a:p>
            <a:r>
              <a:rPr lang="en-US" dirty="0"/>
              <a:t>In fact, the principles of mathematical induction, strong induction, and the well-ordering property are all equivalent. (</a:t>
            </a:r>
            <a:r>
              <a:rPr lang="en-US" i="1" dirty="0"/>
              <a:t>Exercises </a:t>
            </a:r>
            <a:r>
              <a:rPr lang="en-US" dirty="0">
                <a:latin typeface="Cambria Math" pitchFamily="18" charset="0"/>
                <a:ea typeface="Cambria Math" pitchFamily="18" charset="0"/>
              </a:rPr>
              <a:t>41</a:t>
            </a:r>
            <a:r>
              <a:rPr lang="en-US" dirty="0"/>
              <a:t>-</a:t>
            </a:r>
            <a:r>
              <a:rPr lang="en-US" dirty="0">
                <a:latin typeface="Cambria Math" pitchFamily="18" charset="0"/>
                <a:ea typeface="Cambria Math" pitchFamily="18" charset="0"/>
              </a:rPr>
              <a:t>43</a:t>
            </a:r>
            <a:r>
              <a:rPr lang="en-US" dirty="0"/>
              <a:t>)</a:t>
            </a:r>
          </a:p>
          <a:p>
            <a:r>
              <a:rPr lang="en-US" dirty="0"/>
              <a:t>Sometimes it is clear how to proceed using one of the three methods, but not the other two. </a:t>
            </a:r>
          </a:p>
        </p:txBody>
      </p:sp>
      <p:sp>
        <p:nvSpPr>
          <p:cNvPr id="4" name="Rectangle 3">
            <a:extLst>
              <a:ext uri="{FF2B5EF4-FFF2-40B4-BE49-F238E27FC236}">
                <a16:creationId xmlns:a16="http://schemas.microsoft.com/office/drawing/2014/main" id="{E8F24E3F-93C2-4625-492C-0E630A26CCF3}"/>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87874"/>
            <a:ext cx="7886700" cy="623889"/>
          </a:xfrm>
        </p:spPr>
        <p:txBody>
          <a:bodyPr/>
          <a:lstStyle/>
          <a:p>
            <a:r>
              <a:rPr lang="en-US" b="1" dirty="0">
                <a:solidFill>
                  <a:srgbClr val="C00000"/>
                </a:solidFill>
                <a:effectLst>
                  <a:outerShdw blurRad="38100" dist="38100" dir="2700000" algn="tl">
                    <a:srgbClr val="000000">
                      <a:alpha val="43137"/>
                    </a:srgbClr>
                  </a:outerShdw>
                </a:effectLst>
              </a:rPr>
              <a:t>Proof using Strong Induction</a:t>
            </a:r>
          </a:p>
        </p:txBody>
      </p:sp>
      <p:sp>
        <p:nvSpPr>
          <p:cNvPr id="3" name="Content Placeholder 2"/>
          <p:cNvSpPr>
            <a:spLocks noGrp="1"/>
          </p:cNvSpPr>
          <p:nvPr>
            <p:ph idx="1"/>
          </p:nvPr>
        </p:nvSpPr>
        <p:spPr>
          <a:xfrm>
            <a:off x="457200" y="762000"/>
            <a:ext cx="8458200" cy="5414963"/>
          </a:xfrm>
        </p:spPr>
        <p:txBody>
          <a:bodyPr>
            <a:normAutofit/>
          </a:bodyPr>
          <a:lstStyle/>
          <a:p>
            <a:pPr>
              <a:buNone/>
            </a:pPr>
            <a:r>
              <a:rPr lang="en-US" sz="2400" b="1" dirty="0"/>
              <a:t>   Example</a:t>
            </a:r>
            <a:r>
              <a:rPr lang="en-US" sz="2400" dirty="0"/>
              <a:t>: Prove that every amount of postage of </a:t>
            </a:r>
            <a:r>
              <a:rPr lang="en-US" sz="2400" dirty="0">
                <a:latin typeface="Cambria Math" pitchFamily="18" charset="0"/>
                <a:ea typeface="Cambria Math" pitchFamily="18" charset="0"/>
              </a:rPr>
              <a:t>12</a:t>
            </a:r>
            <a:r>
              <a:rPr lang="en-US" sz="2400" dirty="0"/>
              <a:t> cents or more can be formed using just </a:t>
            </a:r>
            <a:r>
              <a:rPr lang="en-US" sz="2400" dirty="0">
                <a:latin typeface="Cambria Math" pitchFamily="18" charset="0"/>
                <a:ea typeface="Cambria Math" pitchFamily="18" charset="0"/>
              </a:rPr>
              <a:t>4</a:t>
            </a:r>
            <a:r>
              <a:rPr lang="en-US" sz="2400" dirty="0"/>
              <a:t>-cent and </a:t>
            </a:r>
            <a:r>
              <a:rPr lang="en-US" sz="2400" dirty="0">
                <a:latin typeface="Cambria Math" pitchFamily="18" charset="0"/>
                <a:ea typeface="Cambria Math" pitchFamily="18" charset="0"/>
              </a:rPr>
              <a:t>5</a:t>
            </a:r>
            <a:r>
              <a:rPr lang="en-US" sz="2400" dirty="0"/>
              <a:t>-cent stamps. </a:t>
            </a:r>
          </a:p>
          <a:p>
            <a:pPr>
              <a:buNone/>
            </a:pPr>
            <a:r>
              <a:rPr lang="en-US" sz="2400" b="1" dirty="0"/>
              <a:t>   Solution</a:t>
            </a:r>
            <a:r>
              <a:rPr lang="en-US" sz="2400" dirty="0"/>
              <a:t>: Let </a:t>
            </a:r>
            <a:r>
              <a:rPr lang="en-US" sz="2400" i="1" dirty="0"/>
              <a:t>P</a:t>
            </a:r>
            <a:r>
              <a:rPr lang="en-US" sz="2400" dirty="0"/>
              <a:t>(</a:t>
            </a:r>
            <a:r>
              <a:rPr lang="en-US" sz="2400" i="1" dirty="0"/>
              <a:t>n</a:t>
            </a:r>
            <a:r>
              <a:rPr lang="en-US" sz="2400" dirty="0"/>
              <a:t>) be the proposition that postage of </a:t>
            </a:r>
            <a:r>
              <a:rPr lang="en-US" sz="2400" i="1" dirty="0"/>
              <a:t>n</a:t>
            </a:r>
            <a:r>
              <a:rPr lang="en-US" sz="2400" dirty="0"/>
              <a:t> cents can be formed using </a:t>
            </a:r>
            <a:r>
              <a:rPr lang="en-US" sz="2400" dirty="0">
                <a:latin typeface="Cambria Math" pitchFamily="18" charset="0"/>
                <a:ea typeface="Cambria Math" pitchFamily="18" charset="0"/>
              </a:rPr>
              <a:t>4</a:t>
            </a:r>
            <a:r>
              <a:rPr lang="en-US" sz="2400" dirty="0"/>
              <a:t>-cent and </a:t>
            </a:r>
            <a:r>
              <a:rPr lang="en-US" sz="2400" dirty="0">
                <a:latin typeface="Cambria Math" pitchFamily="18" charset="0"/>
                <a:ea typeface="Cambria Math" pitchFamily="18" charset="0"/>
              </a:rPr>
              <a:t>5</a:t>
            </a:r>
            <a:r>
              <a:rPr lang="en-US" sz="2400" dirty="0"/>
              <a:t>-cent stamps.</a:t>
            </a:r>
          </a:p>
          <a:p>
            <a:pPr lvl="1"/>
            <a:r>
              <a:rPr lang="en-US" sz="2000" dirty="0"/>
              <a:t>BASIS STEP: </a:t>
            </a:r>
            <a:r>
              <a:rPr lang="en-US" sz="2000" i="1" dirty="0"/>
              <a:t>P</a:t>
            </a:r>
            <a:r>
              <a:rPr lang="en-US" sz="2000" dirty="0"/>
              <a:t>(</a:t>
            </a:r>
            <a:r>
              <a:rPr lang="en-US" sz="2000" dirty="0">
                <a:latin typeface="Cambria Math" pitchFamily="18" charset="0"/>
                <a:ea typeface="Cambria Math" pitchFamily="18" charset="0"/>
              </a:rPr>
              <a:t>12</a:t>
            </a:r>
            <a:r>
              <a:rPr lang="en-US" sz="2000" dirty="0"/>
              <a:t>), </a:t>
            </a:r>
            <a:r>
              <a:rPr lang="en-US" sz="2000" i="1" dirty="0"/>
              <a:t>P</a:t>
            </a:r>
            <a:r>
              <a:rPr lang="en-US" sz="2000" dirty="0"/>
              <a:t>(</a:t>
            </a:r>
            <a:r>
              <a:rPr lang="en-US" sz="2000" dirty="0">
                <a:latin typeface="Cambria Math" pitchFamily="18" charset="0"/>
                <a:ea typeface="Cambria Math" pitchFamily="18" charset="0"/>
              </a:rPr>
              <a:t>13</a:t>
            </a:r>
            <a:r>
              <a:rPr lang="en-US" sz="2000" dirty="0"/>
              <a:t>),</a:t>
            </a:r>
            <a:r>
              <a:rPr lang="en-US" sz="2000" i="1" dirty="0"/>
              <a:t> P</a:t>
            </a:r>
            <a:r>
              <a:rPr lang="en-US" sz="2000" dirty="0"/>
              <a:t>(</a:t>
            </a:r>
            <a:r>
              <a:rPr lang="en-US" sz="2000" dirty="0">
                <a:latin typeface="Cambria Math" pitchFamily="18" charset="0"/>
                <a:ea typeface="Cambria Math" pitchFamily="18" charset="0"/>
              </a:rPr>
              <a:t>14</a:t>
            </a:r>
            <a:r>
              <a:rPr lang="en-US" sz="2000" dirty="0"/>
              <a:t>), and </a:t>
            </a:r>
            <a:r>
              <a:rPr lang="en-US" sz="2000" i="1" dirty="0"/>
              <a:t>P</a:t>
            </a:r>
            <a:r>
              <a:rPr lang="en-US" sz="2000" dirty="0"/>
              <a:t>(</a:t>
            </a:r>
            <a:r>
              <a:rPr lang="en-US" sz="2000" dirty="0">
                <a:latin typeface="Cambria Math" pitchFamily="18" charset="0"/>
                <a:ea typeface="Cambria Math" pitchFamily="18" charset="0"/>
              </a:rPr>
              <a:t>15</a:t>
            </a:r>
            <a:r>
              <a:rPr lang="en-US" sz="2000" dirty="0"/>
              <a:t>) hold.</a:t>
            </a:r>
          </a:p>
          <a:p>
            <a:pPr lvl="2"/>
            <a:r>
              <a:rPr lang="en-US" sz="1600" i="1" dirty="0"/>
              <a:t>P</a:t>
            </a:r>
            <a:r>
              <a:rPr lang="en-US" sz="1600" dirty="0"/>
              <a:t>(</a:t>
            </a:r>
            <a:r>
              <a:rPr lang="en-US" sz="1600" dirty="0">
                <a:latin typeface="Cambria Math" pitchFamily="18" charset="0"/>
                <a:ea typeface="Cambria Math" pitchFamily="18" charset="0"/>
              </a:rPr>
              <a:t>12</a:t>
            </a:r>
            <a:r>
              <a:rPr lang="en-US" sz="1600" dirty="0"/>
              <a:t>) uses three </a:t>
            </a:r>
            <a:r>
              <a:rPr lang="en-US" sz="1600" dirty="0">
                <a:latin typeface="Cambria Math" pitchFamily="18" charset="0"/>
                <a:ea typeface="Cambria Math" pitchFamily="18" charset="0"/>
              </a:rPr>
              <a:t>4</a:t>
            </a:r>
            <a:r>
              <a:rPr lang="en-US" sz="1600" dirty="0"/>
              <a:t>-cent stamps.</a:t>
            </a:r>
          </a:p>
          <a:p>
            <a:pPr lvl="2"/>
            <a:r>
              <a:rPr lang="en-US" sz="1600" i="1" dirty="0"/>
              <a:t>P</a:t>
            </a:r>
            <a:r>
              <a:rPr lang="en-US" sz="1600" dirty="0"/>
              <a:t>(</a:t>
            </a:r>
            <a:r>
              <a:rPr lang="en-US" sz="1600" dirty="0">
                <a:latin typeface="Cambria Math" pitchFamily="18" charset="0"/>
                <a:ea typeface="Cambria Math" pitchFamily="18" charset="0"/>
              </a:rPr>
              <a:t>13</a:t>
            </a:r>
            <a:r>
              <a:rPr lang="en-US" sz="1600" dirty="0"/>
              <a:t>) uses two </a:t>
            </a:r>
            <a:r>
              <a:rPr lang="en-US" sz="1600" dirty="0">
                <a:latin typeface="Cambria Math" pitchFamily="18" charset="0"/>
                <a:ea typeface="Cambria Math" pitchFamily="18" charset="0"/>
              </a:rPr>
              <a:t>4</a:t>
            </a:r>
            <a:r>
              <a:rPr lang="en-US" sz="1600" dirty="0"/>
              <a:t>-cent stamps and one </a:t>
            </a:r>
            <a:r>
              <a:rPr lang="en-US" sz="1600" dirty="0">
                <a:latin typeface="Cambria Math" pitchFamily="18" charset="0"/>
                <a:ea typeface="Cambria Math" pitchFamily="18" charset="0"/>
              </a:rPr>
              <a:t>5</a:t>
            </a:r>
            <a:r>
              <a:rPr lang="en-US" sz="1600" dirty="0"/>
              <a:t>-cent stamp.</a:t>
            </a:r>
          </a:p>
          <a:p>
            <a:pPr lvl="2"/>
            <a:r>
              <a:rPr lang="en-US" sz="1600" i="1" dirty="0"/>
              <a:t>P</a:t>
            </a:r>
            <a:r>
              <a:rPr lang="en-US" sz="1600" dirty="0"/>
              <a:t>(</a:t>
            </a:r>
            <a:r>
              <a:rPr lang="en-US" sz="1600" dirty="0">
                <a:latin typeface="Cambria Math" pitchFamily="18" charset="0"/>
                <a:ea typeface="Cambria Math" pitchFamily="18" charset="0"/>
              </a:rPr>
              <a:t>14</a:t>
            </a:r>
            <a:r>
              <a:rPr lang="en-US" sz="1600" dirty="0"/>
              <a:t>) uses one </a:t>
            </a:r>
            <a:r>
              <a:rPr lang="en-US" sz="1600" dirty="0">
                <a:latin typeface="Cambria Math" pitchFamily="18" charset="0"/>
                <a:ea typeface="Cambria Math" pitchFamily="18" charset="0"/>
              </a:rPr>
              <a:t>4</a:t>
            </a:r>
            <a:r>
              <a:rPr lang="en-US" sz="1600" dirty="0"/>
              <a:t>-cent stamp and two </a:t>
            </a:r>
            <a:r>
              <a:rPr lang="en-US" sz="1600" dirty="0">
                <a:latin typeface="Cambria Math" pitchFamily="18" charset="0"/>
                <a:ea typeface="Cambria Math" pitchFamily="18" charset="0"/>
              </a:rPr>
              <a:t>5</a:t>
            </a:r>
            <a:r>
              <a:rPr lang="en-US" sz="1600" dirty="0"/>
              <a:t>-cent stamps.</a:t>
            </a:r>
          </a:p>
          <a:p>
            <a:pPr lvl="2"/>
            <a:r>
              <a:rPr lang="en-US" sz="1600" i="1" dirty="0"/>
              <a:t>P</a:t>
            </a:r>
            <a:r>
              <a:rPr lang="en-US" sz="1600" dirty="0"/>
              <a:t>(</a:t>
            </a:r>
            <a:r>
              <a:rPr lang="en-US" sz="1600" dirty="0">
                <a:latin typeface="Cambria Math" pitchFamily="18" charset="0"/>
                <a:ea typeface="Cambria Math" pitchFamily="18" charset="0"/>
              </a:rPr>
              <a:t>15</a:t>
            </a:r>
            <a:r>
              <a:rPr lang="en-US" sz="1600" dirty="0"/>
              <a:t>) uses three </a:t>
            </a:r>
            <a:r>
              <a:rPr lang="en-US" sz="1600" dirty="0">
                <a:latin typeface="Cambria Math" pitchFamily="18" charset="0"/>
                <a:ea typeface="Cambria Math" pitchFamily="18" charset="0"/>
              </a:rPr>
              <a:t>5</a:t>
            </a:r>
            <a:r>
              <a:rPr lang="en-US" sz="1600" dirty="0"/>
              <a:t>-cent stamps.</a:t>
            </a:r>
          </a:p>
          <a:p>
            <a:pPr lvl="2"/>
            <a:endParaRPr lang="en-US" sz="1600" dirty="0"/>
          </a:p>
          <a:p>
            <a:pPr lvl="1"/>
            <a:r>
              <a:rPr lang="en-US" sz="2000" dirty="0"/>
              <a:t>INDUCTIVE STEP: The inductive hypothesis  states that </a:t>
            </a:r>
            <a:r>
              <a:rPr lang="en-US" sz="2000" i="1" dirty="0"/>
              <a:t>P</a:t>
            </a:r>
            <a:r>
              <a:rPr lang="en-US" sz="2000" dirty="0"/>
              <a:t>(</a:t>
            </a:r>
            <a:r>
              <a:rPr lang="en-US" sz="2000" i="1" dirty="0"/>
              <a:t>j</a:t>
            </a:r>
            <a:r>
              <a:rPr lang="en-US" sz="2000" dirty="0"/>
              <a:t>) holds for </a:t>
            </a:r>
            <a:r>
              <a:rPr lang="en-US" sz="2000" dirty="0">
                <a:latin typeface="Cambria Math" pitchFamily="18" charset="0"/>
                <a:ea typeface="Cambria Math" pitchFamily="18" charset="0"/>
              </a:rPr>
              <a:t>12</a:t>
            </a:r>
            <a:r>
              <a:rPr lang="en-US" sz="2000" dirty="0"/>
              <a:t> ≤ </a:t>
            </a:r>
            <a:r>
              <a:rPr lang="en-US" sz="2000" i="1" dirty="0"/>
              <a:t>j</a:t>
            </a:r>
            <a:r>
              <a:rPr lang="en-US" sz="2000" dirty="0"/>
              <a:t> ≤ </a:t>
            </a:r>
            <a:r>
              <a:rPr lang="en-US" sz="2000" i="1" dirty="0"/>
              <a:t>k</a:t>
            </a:r>
            <a:r>
              <a:rPr lang="en-US" sz="2000" dirty="0"/>
              <a:t>, where </a:t>
            </a:r>
            <a:r>
              <a:rPr lang="en-US" sz="2000" i="1" dirty="0"/>
              <a:t>k</a:t>
            </a:r>
            <a:r>
              <a:rPr lang="en-US" sz="2000" dirty="0"/>
              <a:t> ≥ </a:t>
            </a:r>
            <a:r>
              <a:rPr lang="en-US" sz="2000" dirty="0">
                <a:latin typeface="Cambria Math" pitchFamily="18" charset="0"/>
                <a:ea typeface="Cambria Math" pitchFamily="18" charset="0"/>
              </a:rPr>
              <a:t>15.  Assuming the inductive hypothesis, </a:t>
            </a:r>
            <a:r>
              <a:rPr lang="en-US" sz="2000" dirty="0"/>
              <a:t> it can be shown that </a:t>
            </a:r>
            <a:r>
              <a:rPr lang="en-US" sz="2000" i="1" dirty="0"/>
              <a:t>P</a:t>
            </a:r>
            <a:r>
              <a:rPr lang="en-US" sz="2000" dirty="0"/>
              <a:t>(</a:t>
            </a:r>
            <a:r>
              <a:rPr lang="en-US" sz="2000" i="1" dirty="0"/>
              <a:t>k</a:t>
            </a:r>
            <a:r>
              <a:rPr lang="en-US" sz="2000" dirty="0"/>
              <a:t> + </a:t>
            </a:r>
            <a:r>
              <a:rPr lang="en-US" sz="2000" dirty="0">
                <a:latin typeface="Cambria Math" pitchFamily="18" charset="0"/>
                <a:ea typeface="Cambria Math" pitchFamily="18" charset="0"/>
              </a:rPr>
              <a:t>1</a:t>
            </a:r>
            <a:r>
              <a:rPr lang="en-US" sz="2000" dirty="0"/>
              <a:t>) holds. </a:t>
            </a:r>
          </a:p>
          <a:p>
            <a:pPr lvl="1"/>
            <a:r>
              <a:rPr lang="en-US" sz="2000" dirty="0"/>
              <a:t>Using the inductive hypothesis, </a:t>
            </a:r>
            <a:r>
              <a:rPr lang="en-US" sz="2000" i="1" dirty="0"/>
              <a:t>P</a:t>
            </a:r>
            <a:r>
              <a:rPr lang="en-US" sz="2000" dirty="0"/>
              <a:t>(</a:t>
            </a:r>
            <a:r>
              <a:rPr lang="en-US" sz="2000" i="1" dirty="0"/>
              <a:t>k</a:t>
            </a:r>
            <a:r>
              <a:rPr lang="en-US" sz="2000" dirty="0"/>
              <a:t> </a:t>
            </a:r>
            <a:r>
              <a:rPr lang="en-US" sz="2000" dirty="0">
                <a:latin typeface="Cambria Math"/>
                <a:ea typeface="Cambria Math"/>
              </a:rPr>
              <a:t>− 3) holds since </a:t>
            </a:r>
            <a:r>
              <a:rPr lang="en-US" sz="2000" i="1" dirty="0"/>
              <a:t>k</a:t>
            </a:r>
            <a:r>
              <a:rPr lang="en-US" sz="2000" dirty="0"/>
              <a:t> </a:t>
            </a:r>
            <a:r>
              <a:rPr lang="en-US" sz="2000" dirty="0">
                <a:latin typeface="Cambria Math"/>
                <a:ea typeface="Cambria Math"/>
              </a:rPr>
              <a:t>− 3 ≥ </a:t>
            </a:r>
            <a:r>
              <a:rPr lang="en-US" sz="2000" dirty="0">
                <a:latin typeface="Cambria Math" pitchFamily="18" charset="0"/>
                <a:ea typeface="Cambria Math" pitchFamily="18" charset="0"/>
              </a:rPr>
              <a:t>12.</a:t>
            </a:r>
            <a:r>
              <a:rPr lang="en-US" sz="2000" dirty="0">
                <a:latin typeface="Cambria Math"/>
                <a:ea typeface="Cambria Math"/>
              </a:rPr>
              <a:t>  To form postage of  </a:t>
            </a:r>
            <a:r>
              <a:rPr lang="en-US" sz="2000" i="1" dirty="0"/>
              <a:t>k</a:t>
            </a:r>
            <a:r>
              <a:rPr lang="en-US" sz="2000" dirty="0"/>
              <a:t> + </a:t>
            </a:r>
            <a:r>
              <a:rPr lang="en-US" sz="2000" dirty="0">
                <a:latin typeface="Cambria Math" pitchFamily="18" charset="0"/>
                <a:ea typeface="Cambria Math" pitchFamily="18" charset="0"/>
              </a:rPr>
              <a:t>1 cents, add a 4</a:t>
            </a:r>
            <a:r>
              <a:rPr lang="en-US" sz="2000" dirty="0"/>
              <a:t>-cent stamp to the postage for </a:t>
            </a:r>
            <a:r>
              <a:rPr lang="en-US" sz="2000" i="1" dirty="0"/>
              <a:t>k</a:t>
            </a:r>
            <a:r>
              <a:rPr lang="en-US" sz="2000" dirty="0"/>
              <a:t> </a:t>
            </a:r>
            <a:r>
              <a:rPr lang="en-US" sz="2000" dirty="0">
                <a:latin typeface="Cambria Math"/>
                <a:ea typeface="Cambria Math"/>
              </a:rPr>
              <a:t>− 3 </a:t>
            </a:r>
            <a:r>
              <a:rPr lang="en-US" sz="2000" dirty="0">
                <a:ea typeface="Cambria Math"/>
              </a:rPr>
              <a:t>cents.</a:t>
            </a:r>
            <a:r>
              <a:rPr lang="en-US" sz="2000" dirty="0">
                <a:latin typeface="Cambria Math" pitchFamily="18" charset="0"/>
                <a:ea typeface="Cambria Math" pitchFamily="18" charset="0"/>
              </a:rPr>
              <a:t> </a:t>
            </a:r>
            <a:endParaRPr lang="en-US" sz="2000" dirty="0">
              <a:latin typeface="Cambria Math"/>
              <a:ea typeface="Cambria Math"/>
            </a:endParaRPr>
          </a:p>
          <a:p>
            <a:pPr>
              <a:buNone/>
            </a:pPr>
            <a:r>
              <a:rPr lang="en-US" sz="2400" dirty="0"/>
              <a:t>    Hence, </a:t>
            </a:r>
            <a:r>
              <a:rPr lang="en-US" sz="2400" i="1" dirty="0"/>
              <a:t>P</a:t>
            </a:r>
            <a:r>
              <a:rPr lang="en-US" sz="2400" dirty="0"/>
              <a:t>(</a:t>
            </a:r>
            <a:r>
              <a:rPr lang="en-US" sz="2400" i="1" dirty="0"/>
              <a:t>n</a:t>
            </a:r>
            <a:r>
              <a:rPr lang="en-US" sz="2400" dirty="0"/>
              <a:t>) holds for all </a:t>
            </a:r>
            <a:r>
              <a:rPr lang="en-US" sz="2400" i="1" dirty="0"/>
              <a:t>n</a:t>
            </a:r>
            <a:r>
              <a:rPr lang="en-US" sz="2400" dirty="0"/>
              <a:t> </a:t>
            </a:r>
            <a:r>
              <a:rPr lang="en-US" sz="2400" dirty="0">
                <a:latin typeface="Cambria Math"/>
                <a:ea typeface="Cambria Math"/>
              </a:rPr>
              <a:t>≥ </a:t>
            </a:r>
            <a:r>
              <a:rPr lang="en-US" sz="2400" dirty="0">
                <a:latin typeface="Cambria Math" pitchFamily="18" charset="0"/>
                <a:ea typeface="Cambria Math" pitchFamily="18" charset="0"/>
              </a:rPr>
              <a:t>12</a:t>
            </a:r>
            <a:r>
              <a:rPr lang="en-US" sz="2400" dirty="0"/>
              <a:t>.</a:t>
            </a:r>
          </a:p>
        </p:txBody>
      </p:sp>
      <p:sp>
        <p:nvSpPr>
          <p:cNvPr id="4" name="Isosceles Triangle 3"/>
          <p:cNvSpPr/>
          <p:nvPr/>
        </p:nvSpPr>
        <p:spPr>
          <a:xfrm rot="5400000" flipV="1">
            <a:off x="83058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6100B5F-E2A6-9E69-31B7-1641CF3FEB41}"/>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48"/>
            <a:ext cx="8362950" cy="547689"/>
          </a:xfrm>
        </p:spPr>
        <p:txBody>
          <a:bodyPr>
            <a:noAutofit/>
          </a:bodyPr>
          <a:lstStyle/>
          <a:p>
            <a:r>
              <a:rPr lang="en-US" sz="2800" b="1" dirty="0">
                <a:solidFill>
                  <a:srgbClr val="C00000"/>
                </a:solidFill>
                <a:effectLst>
                  <a:outerShdw blurRad="38100" dist="38100" dir="2700000" algn="tl">
                    <a:srgbClr val="000000">
                      <a:alpha val="43137"/>
                    </a:srgbClr>
                  </a:outerShdw>
                </a:effectLst>
              </a:rPr>
              <a:t>Proof of the Same Example using Mathematical Induction</a:t>
            </a:r>
          </a:p>
        </p:txBody>
      </p:sp>
      <p:sp>
        <p:nvSpPr>
          <p:cNvPr id="3" name="Content Placeholder 2"/>
          <p:cNvSpPr>
            <a:spLocks noGrp="1"/>
          </p:cNvSpPr>
          <p:nvPr>
            <p:ph idx="1"/>
          </p:nvPr>
        </p:nvSpPr>
        <p:spPr>
          <a:xfrm>
            <a:off x="228600" y="681036"/>
            <a:ext cx="8591550" cy="6043615"/>
          </a:xfrm>
        </p:spPr>
        <p:txBody>
          <a:bodyPr>
            <a:normAutofit fontScale="92500" lnSpcReduction="10000"/>
          </a:bodyPr>
          <a:lstStyle/>
          <a:p>
            <a:pPr>
              <a:buNone/>
            </a:pPr>
            <a:r>
              <a:rPr lang="en-US" sz="2800" b="1" dirty="0"/>
              <a:t>   Example</a:t>
            </a:r>
            <a:r>
              <a:rPr lang="en-US" sz="2800" dirty="0"/>
              <a:t>: Prove that every amount of postage of </a:t>
            </a:r>
            <a:r>
              <a:rPr lang="en-US" sz="2800" dirty="0">
                <a:latin typeface="Cambria Math" pitchFamily="18" charset="0"/>
                <a:ea typeface="Cambria Math" pitchFamily="18" charset="0"/>
              </a:rPr>
              <a:t>12</a:t>
            </a:r>
            <a:r>
              <a:rPr lang="en-US" sz="2800" dirty="0"/>
              <a:t> cents or more can be formed using just </a:t>
            </a:r>
            <a:r>
              <a:rPr lang="en-US" sz="2800" dirty="0">
                <a:latin typeface="Cambria Math" pitchFamily="18" charset="0"/>
                <a:ea typeface="Cambria Math" pitchFamily="18" charset="0"/>
              </a:rPr>
              <a:t>4</a:t>
            </a:r>
            <a:r>
              <a:rPr lang="en-US" sz="2800" dirty="0"/>
              <a:t>-cent and </a:t>
            </a:r>
            <a:r>
              <a:rPr lang="en-US" sz="2800" dirty="0">
                <a:latin typeface="Cambria Math" pitchFamily="18" charset="0"/>
                <a:ea typeface="Cambria Math" pitchFamily="18" charset="0"/>
              </a:rPr>
              <a:t>5</a:t>
            </a:r>
            <a:r>
              <a:rPr lang="en-US" sz="2800" dirty="0"/>
              <a:t>-cent stamps. </a:t>
            </a:r>
          </a:p>
          <a:p>
            <a:pPr>
              <a:buNone/>
            </a:pPr>
            <a:r>
              <a:rPr lang="en-US" sz="2800" b="1" dirty="0"/>
              <a:t>   Solution</a:t>
            </a:r>
            <a:r>
              <a:rPr lang="en-US" sz="2800" dirty="0"/>
              <a:t>: Let </a:t>
            </a:r>
            <a:r>
              <a:rPr lang="en-US" sz="2800" i="1" dirty="0"/>
              <a:t>P</a:t>
            </a:r>
            <a:r>
              <a:rPr lang="en-US" sz="2800" dirty="0"/>
              <a:t>(</a:t>
            </a:r>
            <a:r>
              <a:rPr lang="en-US" sz="2800" i="1" dirty="0"/>
              <a:t>n</a:t>
            </a:r>
            <a:r>
              <a:rPr lang="en-US" sz="2800" dirty="0"/>
              <a:t>) be the proposition that postage of </a:t>
            </a:r>
            <a:r>
              <a:rPr lang="en-US" sz="2800" i="1" dirty="0"/>
              <a:t>n</a:t>
            </a:r>
            <a:r>
              <a:rPr lang="en-US" sz="2800" dirty="0"/>
              <a:t> cents can be formed using </a:t>
            </a:r>
            <a:r>
              <a:rPr lang="en-US" sz="2800" dirty="0">
                <a:latin typeface="Cambria Math" pitchFamily="18" charset="0"/>
                <a:ea typeface="Cambria Math" pitchFamily="18" charset="0"/>
              </a:rPr>
              <a:t>4</a:t>
            </a:r>
            <a:r>
              <a:rPr lang="en-US" sz="2800" dirty="0"/>
              <a:t>-cent and </a:t>
            </a:r>
            <a:r>
              <a:rPr lang="en-US" sz="2800" dirty="0">
                <a:latin typeface="Cambria Math" pitchFamily="18" charset="0"/>
                <a:ea typeface="Cambria Math" pitchFamily="18" charset="0"/>
              </a:rPr>
              <a:t>5</a:t>
            </a:r>
            <a:r>
              <a:rPr lang="en-US" sz="2800" dirty="0"/>
              <a:t>-cent stamps.</a:t>
            </a:r>
          </a:p>
          <a:p>
            <a:pPr>
              <a:buNone/>
            </a:pPr>
            <a:endParaRPr lang="en-US" sz="2800" dirty="0"/>
          </a:p>
          <a:p>
            <a:pPr lvl="1"/>
            <a:r>
              <a:rPr lang="en-US" sz="2400" dirty="0"/>
              <a:t>BASIS STEP: Postage of </a:t>
            </a:r>
            <a:r>
              <a:rPr lang="en-US" sz="2400" dirty="0">
                <a:latin typeface="Cambria Math" pitchFamily="18" charset="0"/>
                <a:ea typeface="Cambria Math" pitchFamily="18" charset="0"/>
              </a:rPr>
              <a:t>12</a:t>
            </a:r>
            <a:r>
              <a:rPr lang="en-US" sz="2400" dirty="0"/>
              <a:t> cents can be formed using three </a:t>
            </a:r>
            <a:r>
              <a:rPr lang="en-US" sz="2400" dirty="0">
                <a:latin typeface="Cambria Math" pitchFamily="18" charset="0"/>
                <a:ea typeface="Cambria Math" pitchFamily="18" charset="0"/>
              </a:rPr>
              <a:t>4</a:t>
            </a:r>
            <a:r>
              <a:rPr lang="en-US" sz="2400" dirty="0"/>
              <a:t>-cent stamps. </a:t>
            </a:r>
          </a:p>
          <a:p>
            <a:pPr lvl="1"/>
            <a:r>
              <a:rPr lang="en-US" sz="2400" dirty="0"/>
              <a:t>INDUCTIVE STEP: The inductive hypothesis </a:t>
            </a:r>
            <a:r>
              <a:rPr lang="en-US" sz="2400" i="1" dirty="0"/>
              <a:t>P</a:t>
            </a:r>
            <a:r>
              <a:rPr lang="en-US" sz="2400" dirty="0"/>
              <a:t>(</a:t>
            </a:r>
            <a:r>
              <a:rPr lang="en-US" sz="2400" i="1" dirty="0"/>
              <a:t>k</a:t>
            </a:r>
            <a:r>
              <a:rPr lang="en-US" sz="2400" dirty="0"/>
              <a:t>) for any positive integer </a:t>
            </a:r>
            <a:r>
              <a:rPr lang="en-US" sz="2400" i="1" dirty="0"/>
              <a:t>k</a:t>
            </a:r>
            <a:r>
              <a:rPr lang="en-US" sz="2400" dirty="0"/>
              <a:t> is that postage of </a:t>
            </a:r>
            <a:r>
              <a:rPr lang="en-US" sz="2400" i="1" dirty="0"/>
              <a:t>k</a:t>
            </a:r>
            <a:r>
              <a:rPr lang="en-US" sz="2400" dirty="0"/>
              <a:t> cents can be formed using </a:t>
            </a:r>
            <a:r>
              <a:rPr lang="en-US" sz="2400" dirty="0">
                <a:latin typeface="Cambria Math" pitchFamily="18" charset="0"/>
                <a:ea typeface="Cambria Math" pitchFamily="18" charset="0"/>
              </a:rPr>
              <a:t>4</a:t>
            </a:r>
            <a:r>
              <a:rPr lang="en-US" sz="2400" dirty="0"/>
              <a:t>-cent and </a:t>
            </a:r>
            <a:r>
              <a:rPr lang="en-US" sz="2400" dirty="0">
                <a:latin typeface="Cambria Math" pitchFamily="18" charset="0"/>
                <a:ea typeface="Cambria Math" pitchFamily="18" charset="0"/>
              </a:rPr>
              <a:t>5</a:t>
            </a:r>
            <a:r>
              <a:rPr lang="en-US" sz="2400" dirty="0"/>
              <a:t>-cent stamps. To show P(</a:t>
            </a:r>
            <a:r>
              <a:rPr lang="en-US" sz="2400" i="1" dirty="0"/>
              <a:t>k</a:t>
            </a:r>
            <a:r>
              <a:rPr lang="en-US" sz="2400" dirty="0"/>
              <a:t> + </a:t>
            </a:r>
            <a:r>
              <a:rPr lang="en-US" sz="2400" dirty="0">
                <a:latin typeface="Cambria Math" pitchFamily="18" charset="0"/>
                <a:ea typeface="Cambria Math" pitchFamily="18" charset="0"/>
              </a:rPr>
              <a:t>1</a:t>
            </a:r>
            <a:r>
              <a:rPr lang="en-US" sz="2400" dirty="0"/>
              <a:t>) where   </a:t>
            </a:r>
            <a:r>
              <a:rPr lang="en-US" sz="2400" i="1" dirty="0"/>
              <a:t>k</a:t>
            </a:r>
            <a:r>
              <a:rPr lang="en-US" sz="2400" dirty="0"/>
              <a:t> </a:t>
            </a:r>
            <a:r>
              <a:rPr lang="en-US" sz="2400" dirty="0">
                <a:latin typeface="Cambria Math"/>
                <a:ea typeface="Cambria Math"/>
              </a:rPr>
              <a:t>≥ </a:t>
            </a:r>
            <a:r>
              <a:rPr lang="en-US" sz="2400" dirty="0">
                <a:latin typeface="Cambria Math" pitchFamily="18" charset="0"/>
                <a:ea typeface="Cambria Math" pitchFamily="18" charset="0"/>
              </a:rPr>
              <a:t>12</a:t>
            </a:r>
            <a:r>
              <a:rPr lang="en-US" sz="2400" dirty="0"/>
              <a:t> , we consider two cases:</a:t>
            </a:r>
          </a:p>
          <a:p>
            <a:pPr lvl="1"/>
            <a:endParaRPr lang="en-US" sz="2400" dirty="0">
              <a:latin typeface="Cambria Math"/>
              <a:ea typeface="Cambria Math"/>
            </a:endParaRPr>
          </a:p>
          <a:p>
            <a:pPr lvl="2"/>
            <a:r>
              <a:rPr lang="en-US" sz="1800" dirty="0">
                <a:latin typeface="Cambria Math"/>
                <a:ea typeface="Cambria Math"/>
              </a:rPr>
              <a:t>If at least one </a:t>
            </a:r>
            <a:r>
              <a:rPr lang="en-US" sz="1800" dirty="0">
                <a:latin typeface="Cambria Math" pitchFamily="18" charset="0"/>
                <a:ea typeface="Cambria Math" pitchFamily="18" charset="0"/>
              </a:rPr>
              <a:t>4</a:t>
            </a:r>
            <a:r>
              <a:rPr lang="en-US" sz="1800" dirty="0"/>
              <a:t>-cent stamp has been used, then a </a:t>
            </a:r>
            <a:r>
              <a:rPr lang="en-US" sz="1800" dirty="0">
                <a:latin typeface="Cambria Math" pitchFamily="18" charset="0"/>
                <a:ea typeface="Cambria Math" pitchFamily="18" charset="0"/>
              </a:rPr>
              <a:t>4</a:t>
            </a:r>
            <a:r>
              <a:rPr lang="en-US" sz="1800" dirty="0"/>
              <a:t>-cent stamp can be replaced with a </a:t>
            </a:r>
            <a:r>
              <a:rPr lang="en-US" sz="1800" dirty="0">
                <a:latin typeface="Cambria Math" pitchFamily="18" charset="0"/>
                <a:ea typeface="Cambria Math" pitchFamily="18" charset="0"/>
              </a:rPr>
              <a:t>5</a:t>
            </a:r>
            <a:r>
              <a:rPr lang="en-US" sz="1800" dirty="0"/>
              <a:t>-cent stamp to yield a total of k + </a:t>
            </a:r>
            <a:r>
              <a:rPr lang="en-US" sz="1800" dirty="0">
                <a:latin typeface="Cambria Math" pitchFamily="18" charset="0"/>
                <a:ea typeface="Cambria Math" pitchFamily="18" charset="0"/>
              </a:rPr>
              <a:t>1 cents.</a:t>
            </a:r>
          </a:p>
          <a:p>
            <a:pPr lvl="2"/>
            <a:r>
              <a:rPr lang="en-US" sz="1800" dirty="0">
                <a:latin typeface="Cambria Math"/>
                <a:ea typeface="Cambria Math"/>
              </a:rPr>
              <a:t>Otherwise, no  </a:t>
            </a:r>
            <a:r>
              <a:rPr lang="en-US" sz="1800" dirty="0">
                <a:latin typeface="Cambria Math" pitchFamily="18" charset="0"/>
                <a:ea typeface="Cambria Math" pitchFamily="18" charset="0"/>
              </a:rPr>
              <a:t>4</a:t>
            </a:r>
            <a:r>
              <a:rPr lang="en-US" sz="1800" dirty="0"/>
              <a:t>-cent stamp have been used and at least three </a:t>
            </a:r>
            <a:r>
              <a:rPr lang="en-US" sz="1800" dirty="0">
                <a:latin typeface="Cambria Math" pitchFamily="18" charset="0"/>
                <a:ea typeface="Cambria Math" pitchFamily="18" charset="0"/>
              </a:rPr>
              <a:t>5</a:t>
            </a:r>
            <a:r>
              <a:rPr lang="en-US" sz="1800" dirty="0"/>
              <a:t>-cent stamps were used. Three </a:t>
            </a:r>
            <a:r>
              <a:rPr lang="en-US" sz="1800" dirty="0">
                <a:latin typeface="Cambria Math" pitchFamily="18" charset="0"/>
                <a:ea typeface="Cambria Math" pitchFamily="18" charset="0"/>
              </a:rPr>
              <a:t>5</a:t>
            </a:r>
            <a:r>
              <a:rPr lang="en-US" sz="1800" dirty="0"/>
              <a:t>-cent stamps can be replaced by four </a:t>
            </a:r>
            <a:r>
              <a:rPr lang="en-US" sz="1800" dirty="0">
                <a:latin typeface="Cambria Math" pitchFamily="18" charset="0"/>
                <a:ea typeface="Cambria Math" pitchFamily="18" charset="0"/>
              </a:rPr>
              <a:t>4</a:t>
            </a:r>
            <a:r>
              <a:rPr lang="en-US" sz="1800" dirty="0"/>
              <a:t>-cent stamps to yield a total of k + </a:t>
            </a:r>
            <a:r>
              <a:rPr lang="en-US" sz="1800" dirty="0">
                <a:latin typeface="Cambria Math" pitchFamily="18" charset="0"/>
                <a:ea typeface="Cambria Math" pitchFamily="18" charset="0"/>
              </a:rPr>
              <a:t>1 cents.</a:t>
            </a:r>
            <a:endParaRPr lang="en-US" sz="1800" dirty="0"/>
          </a:p>
          <a:p>
            <a:pPr>
              <a:buNone/>
            </a:pPr>
            <a:r>
              <a:rPr lang="en-US" sz="2800" dirty="0"/>
              <a:t>    Hence, </a:t>
            </a:r>
            <a:r>
              <a:rPr lang="en-US" sz="2800" i="1" dirty="0"/>
              <a:t>P</a:t>
            </a:r>
            <a:r>
              <a:rPr lang="en-US" sz="2800" dirty="0"/>
              <a:t>(</a:t>
            </a:r>
            <a:r>
              <a:rPr lang="en-US" sz="2800" i="1" dirty="0"/>
              <a:t>n</a:t>
            </a:r>
            <a:r>
              <a:rPr lang="en-US" sz="2800" dirty="0"/>
              <a:t>) holds for all </a:t>
            </a:r>
            <a:r>
              <a:rPr lang="en-US" sz="2800" i="1" dirty="0"/>
              <a:t>n</a:t>
            </a:r>
            <a:r>
              <a:rPr lang="en-US" sz="2800" dirty="0"/>
              <a:t> </a:t>
            </a:r>
            <a:r>
              <a:rPr lang="en-US" sz="2800" dirty="0">
                <a:latin typeface="Cambria Math"/>
                <a:ea typeface="Cambria Math"/>
              </a:rPr>
              <a:t>≥ </a:t>
            </a:r>
            <a:r>
              <a:rPr lang="en-US" sz="2800" dirty="0">
                <a:latin typeface="Cambria Math" pitchFamily="18" charset="0"/>
                <a:ea typeface="Cambria Math" pitchFamily="18" charset="0"/>
              </a:rPr>
              <a:t>12</a:t>
            </a:r>
            <a:r>
              <a:rPr lang="en-US" sz="2800" dirty="0"/>
              <a:t>.</a:t>
            </a:r>
          </a:p>
        </p:txBody>
      </p:sp>
      <p:sp>
        <p:nvSpPr>
          <p:cNvPr id="4" name="Isosceles Triangle 3"/>
          <p:cNvSpPr/>
          <p:nvPr/>
        </p:nvSpPr>
        <p:spPr>
          <a:xfrm rot="5400000" flipV="1">
            <a:off x="83058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DC53145-BBB4-B408-C2C3-04F9445E9065}"/>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rot="5400000" flipV="1">
            <a:off x="8305800" y="60198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trong Induction, WOP and Invariant Method Leo Cheung. - ppt download">
            <a:extLst>
              <a:ext uri="{FF2B5EF4-FFF2-40B4-BE49-F238E27FC236}">
                <a16:creationId xmlns:a16="http://schemas.microsoft.com/office/drawing/2014/main" id="{9DA728C9-CC1E-CAF2-0CE5-4B73CFCFB3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898" y="27992"/>
            <a:ext cx="8458201" cy="63436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4C0FD91-7717-2FED-2014-340F8F51E367}"/>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700079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9245"/>
            <a:ext cx="8229600" cy="621792"/>
          </a:xfrm>
        </p:spPr>
        <p:txBody>
          <a:bodyPr>
            <a:noAutofit/>
          </a:bodyPr>
          <a:lstStyle/>
          <a:p>
            <a:r>
              <a:rPr lang="en-US" sz="4000" b="1" dirty="0">
                <a:solidFill>
                  <a:srgbClr val="C00000"/>
                </a:solidFill>
                <a:effectLst>
                  <a:outerShdw blurRad="38100" dist="38100" dir="2700000" algn="tl">
                    <a:srgbClr val="000000">
                      <a:alpha val="43137"/>
                    </a:srgbClr>
                  </a:outerShdw>
                </a:effectLst>
              </a:rPr>
              <a:t>Fundamental Theorem of Arithmetic</a:t>
            </a:r>
          </a:p>
        </p:txBody>
      </p:sp>
      <p:sp>
        <p:nvSpPr>
          <p:cNvPr id="3" name="Content Placeholder 2"/>
          <p:cNvSpPr>
            <a:spLocks noGrp="1"/>
          </p:cNvSpPr>
          <p:nvPr>
            <p:ph idx="1"/>
          </p:nvPr>
        </p:nvSpPr>
        <p:spPr>
          <a:xfrm>
            <a:off x="381000" y="838200"/>
            <a:ext cx="8134350" cy="5338763"/>
          </a:xfrm>
        </p:spPr>
        <p:txBody>
          <a:bodyPr>
            <a:normAutofit fontScale="92500" lnSpcReduction="20000"/>
          </a:bodyPr>
          <a:lstStyle/>
          <a:p>
            <a:pPr>
              <a:buNone/>
            </a:pPr>
            <a:r>
              <a:rPr lang="en-US" sz="2800" b="1" dirty="0"/>
              <a:t>   Theorem</a:t>
            </a:r>
            <a:r>
              <a:rPr lang="en-US" sz="2800" dirty="0"/>
              <a:t>: If </a:t>
            </a:r>
            <a:r>
              <a:rPr lang="en-US" sz="2800" i="1" dirty="0"/>
              <a:t>n</a:t>
            </a:r>
            <a:r>
              <a:rPr lang="en-US" sz="2800" dirty="0"/>
              <a:t> is an integer greater than </a:t>
            </a:r>
            <a:r>
              <a:rPr lang="en-US" sz="2800" dirty="0">
                <a:latin typeface="Cambria Math" pitchFamily="18" charset="0"/>
                <a:ea typeface="Cambria Math" pitchFamily="18" charset="0"/>
              </a:rPr>
              <a:t>1</a:t>
            </a:r>
            <a:r>
              <a:rPr lang="en-US" sz="2800" dirty="0"/>
              <a:t>, then </a:t>
            </a:r>
            <a:r>
              <a:rPr lang="en-US" sz="2800" i="1" dirty="0"/>
              <a:t>n</a:t>
            </a:r>
            <a:r>
              <a:rPr lang="en-US" sz="2800" dirty="0"/>
              <a:t> can be written as the product of primes.</a:t>
            </a:r>
          </a:p>
          <a:p>
            <a:pPr>
              <a:buNone/>
            </a:pPr>
            <a:endParaRPr lang="en-US" sz="2800" dirty="0"/>
          </a:p>
          <a:p>
            <a:pPr>
              <a:buNone/>
            </a:pPr>
            <a:r>
              <a:rPr lang="en-US" sz="2800" b="1" dirty="0"/>
              <a:t>   Proof:</a:t>
            </a:r>
            <a:r>
              <a:rPr lang="en-US" sz="2800" dirty="0"/>
              <a:t> Let </a:t>
            </a:r>
            <a:r>
              <a:rPr lang="en-US" sz="2800" i="1" dirty="0"/>
              <a:t>P</a:t>
            </a:r>
            <a:r>
              <a:rPr lang="en-US" sz="2800" dirty="0"/>
              <a:t>(</a:t>
            </a:r>
            <a:r>
              <a:rPr lang="en-US" sz="2800" i="1" dirty="0"/>
              <a:t>n</a:t>
            </a:r>
            <a:r>
              <a:rPr lang="en-US" sz="2800" dirty="0"/>
              <a:t>) be the proposition that </a:t>
            </a:r>
            <a:r>
              <a:rPr lang="en-US" sz="2800" i="1" dirty="0"/>
              <a:t>n</a:t>
            </a:r>
            <a:r>
              <a:rPr lang="en-US" sz="2800" dirty="0"/>
              <a:t> can be written as a product of primes.</a:t>
            </a:r>
          </a:p>
          <a:p>
            <a:pPr lvl="1"/>
            <a:r>
              <a:rPr lang="en-US" sz="2400" dirty="0"/>
              <a:t>BASIS STEP: </a:t>
            </a:r>
            <a:r>
              <a:rPr lang="en-US" sz="2400" i="1" dirty="0"/>
              <a:t>P</a:t>
            </a:r>
            <a:r>
              <a:rPr lang="en-US" sz="2400" dirty="0"/>
              <a:t>(</a:t>
            </a:r>
            <a:r>
              <a:rPr lang="en-US" sz="2400" dirty="0">
                <a:latin typeface="Cambria Math" pitchFamily="18" charset="0"/>
                <a:ea typeface="Cambria Math" pitchFamily="18" charset="0"/>
              </a:rPr>
              <a:t>2</a:t>
            </a:r>
            <a:r>
              <a:rPr lang="en-US" sz="2400" dirty="0"/>
              <a:t>) is true since </a:t>
            </a:r>
            <a:r>
              <a:rPr lang="en-US" sz="2400" dirty="0">
                <a:latin typeface="Cambria Math" pitchFamily="18" charset="0"/>
                <a:ea typeface="Cambria Math" pitchFamily="18" charset="0"/>
              </a:rPr>
              <a:t>2</a:t>
            </a:r>
            <a:r>
              <a:rPr lang="en-US" sz="2400" dirty="0"/>
              <a:t> itself is prime.</a:t>
            </a:r>
          </a:p>
          <a:p>
            <a:pPr lvl="1"/>
            <a:r>
              <a:rPr lang="en-US" sz="2400" dirty="0"/>
              <a:t>INDUCTIVE STEP: The inductive hypothesis is </a:t>
            </a:r>
            <a:r>
              <a:rPr lang="en-US" sz="2400" i="1" dirty="0"/>
              <a:t>P</a:t>
            </a:r>
            <a:r>
              <a:rPr lang="en-US" sz="2400" dirty="0"/>
              <a:t>(</a:t>
            </a:r>
            <a:r>
              <a:rPr lang="en-US" sz="2400" i="1" dirty="0"/>
              <a:t>j</a:t>
            </a:r>
            <a:r>
              <a:rPr lang="en-US" sz="2400" dirty="0"/>
              <a:t>) is true for all integers </a:t>
            </a:r>
            <a:r>
              <a:rPr lang="en-US" sz="2400" i="1" dirty="0"/>
              <a:t>j</a:t>
            </a:r>
            <a:r>
              <a:rPr lang="en-US" sz="2400" dirty="0"/>
              <a:t> with </a:t>
            </a:r>
            <a:r>
              <a:rPr lang="en-US" sz="2400" dirty="0">
                <a:latin typeface="Cambria Math" pitchFamily="18" charset="0"/>
                <a:ea typeface="Cambria Math" pitchFamily="18" charset="0"/>
              </a:rPr>
              <a:t>2</a:t>
            </a:r>
            <a:r>
              <a:rPr lang="en-US" sz="2400" dirty="0"/>
              <a:t> </a:t>
            </a:r>
            <a:r>
              <a:rPr lang="en-US" sz="2400" dirty="0">
                <a:latin typeface="Cambria Math"/>
                <a:ea typeface="Cambria Math"/>
              </a:rPr>
              <a:t>≤</a:t>
            </a:r>
            <a:r>
              <a:rPr lang="en-US" sz="2400" dirty="0"/>
              <a:t> </a:t>
            </a:r>
            <a:r>
              <a:rPr lang="en-US" sz="2400" i="1" dirty="0"/>
              <a:t>j</a:t>
            </a:r>
            <a:r>
              <a:rPr lang="en-US" sz="2400" dirty="0"/>
              <a:t>  </a:t>
            </a:r>
            <a:r>
              <a:rPr lang="en-US" sz="2400" dirty="0">
                <a:latin typeface="Cambria Math"/>
                <a:ea typeface="Cambria Math"/>
              </a:rPr>
              <a:t>≤</a:t>
            </a:r>
            <a:r>
              <a:rPr lang="en-US" sz="2400" dirty="0"/>
              <a:t> </a:t>
            </a:r>
            <a:r>
              <a:rPr lang="en-US" sz="2400" i="1" dirty="0"/>
              <a:t>k</a:t>
            </a:r>
            <a:r>
              <a:rPr lang="en-US" sz="2400" dirty="0"/>
              <a:t>. To show that </a:t>
            </a:r>
            <a:r>
              <a:rPr lang="en-US" sz="2400" i="1" dirty="0"/>
              <a:t>P</a:t>
            </a:r>
            <a:r>
              <a:rPr lang="en-US" sz="2400" dirty="0"/>
              <a:t>(</a:t>
            </a:r>
            <a:r>
              <a:rPr lang="en-US" sz="2400" i="1" dirty="0"/>
              <a:t>k</a:t>
            </a:r>
            <a:r>
              <a:rPr lang="en-US" sz="2400" dirty="0"/>
              <a:t> + </a:t>
            </a:r>
            <a:r>
              <a:rPr lang="en-US" sz="2400" dirty="0">
                <a:latin typeface="Cambria Math" pitchFamily="18" charset="0"/>
                <a:ea typeface="Cambria Math" pitchFamily="18" charset="0"/>
              </a:rPr>
              <a:t>1</a:t>
            </a:r>
            <a:r>
              <a:rPr lang="en-US" sz="2400" dirty="0"/>
              <a:t>) must be true under this assumption, two cases need to be considered:</a:t>
            </a:r>
          </a:p>
          <a:p>
            <a:pPr lvl="1"/>
            <a:endParaRPr lang="en-US" sz="2400" dirty="0"/>
          </a:p>
          <a:p>
            <a:pPr lvl="2"/>
            <a:r>
              <a:rPr lang="en-US" sz="1800" dirty="0"/>
              <a:t>If </a:t>
            </a:r>
            <a:r>
              <a:rPr lang="en-US" sz="1800" i="1" dirty="0"/>
              <a:t>k</a:t>
            </a:r>
            <a:r>
              <a:rPr lang="en-US" sz="1800" dirty="0"/>
              <a:t> + </a:t>
            </a:r>
            <a:r>
              <a:rPr lang="en-US" sz="1800" dirty="0">
                <a:latin typeface="Cambria Math" pitchFamily="18" charset="0"/>
                <a:ea typeface="Cambria Math" pitchFamily="18" charset="0"/>
              </a:rPr>
              <a:t>1  is prime, then </a:t>
            </a:r>
            <a:r>
              <a:rPr lang="en-US" sz="1800" i="1" dirty="0"/>
              <a:t>P</a:t>
            </a:r>
            <a:r>
              <a:rPr lang="en-US" sz="1800" dirty="0"/>
              <a:t>(</a:t>
            </a:r>
            <a:r>
              <a:rPr lang="en-US" sz="1800" i="1" dirty="0"/>
              <a:t>k</a:t>
            </a:r>
            <a:r>
              <a:rPr lang="en-US" sz="1800" dirty="0"/>
              <a:t> + </a:t>
            </a:r>
            <a:r>
              <a:rPr lang="en-US" sz="1800" dirty="0">
                <a:latin typeface="Cambria Math" pitchFamily="18" charset="0"/>
                <a:ea typeface="Cambria Math" pitchFamily="18" charset="0"/>
              </a:rPr>
              <a:t>1</a:t>
            </a:r>
            <a:r>
              <a:rPr lang="en-US" sz="1800" dirty="0"/>
              <a:t>) is true.</a:t>
            </a:r>
          </a:p>
          <a:p>
            <a:pPr lvl="2"/>
            <a:r>
              <a:rPr lang="en-US" sz="1800" dirty="0"/>
              <a:t>Otherwise, </a:t>
            </a:r>
            <a:r>
              <a:rPr lang="en-US" sz="1800" i="1" dirty="0"/>
              <a:t>k</a:t>
            </a:r>
            <a:r>
              <a:rPr lang="en-US" sz="1800" dirty="0"/>
              <a:t> + </a:t>
            </a:r>
            <a:r>
              <a:rPr lang="en-US" sz="1800" dirty="0">
                <a:latin typeface="Cambria Math" pitchFamily="18" charset="0"/>
                <a:ea typeface="Cambria Math" pitchFamily="18" charset="0"/>
              </a:rPr>
              <a:t>1  is composite and can be written as the product of two positive integers </a:t>
            </a:r>
            <a:r>
              <a:rPr lang="en-US" sz="1800" i="1" dirty="0">
                <a:ea typeface="Cambria Math" pitchFamily="18" charset="0"/>
              </a:rPr>
              <a:t>a</a:t>
            </a:r>
            <a:r>
              <a:rPr lang="en-US" sz="1800" dirty="0">
                <a:latin typeface="Cambria Math" pitchFamily="18" charset="0"/>
                <a:ea typeface="Cambria Math" pitchFamily="18" charset="0"/>
              </a:rPr>
              <a:t> and </a:t>
            </a:r>
            <a:r>
              <a:rPr lang="en-US" sz="1800" i="1" dirty="0">
                <a:ea typeface="Cambria Math" pitchFamily="18" charset="0"/>
              </a:rPr>
              <a:t>b </a:t>
            </a:r>
            <a:r>
              <a:rPr lang="en-US" sz="1800" dirty="0">
                <a:latin typeface="Cambria Math" pitchFamily="18" charset="0"/>
                <a:ea typeface="Cambria Math" pitchFamily="18" charset="0"/>
              </a:rPr>
              <a:t>with 2</a:t>
            </a:r>
            <a:r>
              <a:rPr lang="en-US" sz="1800" dirty="0"/>
              <a:t> </a:t>
            </a:r>
            <a:r>
              <a:rPr lang="en-US" sz="1800" dirty="0">
                <a:latin typeface="Cambria Math"/>
                <a:ea typeface="Cambria Math"/>
              </a:rPr>
              <a:t>≤</a:t>
            </a:r>
            <a:r>
              <a:rPr lang="en-US" sz="1800" dirty="0"/>
              <a:t> </a:t>
            </a:r>
            <a:r>
              <a:rPr lang="en-US" sz="1800" i="1" dirty="0"/>
              <a:t>a</a:t>
            </a:r>
            <a:r>
              <a:rPr lang="en-US" sz="1800" dirty="0"/>
              <a:t>  </a:t>
            </a:r>
            <a:r>
              <a:rPr lang="en-US" sz="1800" dirty="0">
                <a:latin typeface="Cambria Math"/>
                <a:ea typeface="Cambria Math"/>
              </a:rPr>
              <a:t>≤</a:t>
            </a:r>
            <a:r>
              <a:rPr lang="en-US" sz="1800" dirty="0"/>
              <a:t> </a:t>
            </a:r>
            <a:r>
              <a:rPr lang="en-US" sz="1800" i="1" dirty="0"/>
              <a:t>b</a:t>
            </a:r>
            <a:r>
              <a:rPr lang="en-US" sz="1800" dirty="0">
                <a:latin typeface="Cambria Math"/>
                <a:ea typeface="Cambria Math"/>
              </a:rPr>
              <a:t> &lt;</a:t>
            </a:r>
            <a:r>
              <a:rPr lang="en-US" sz="1800" i="1" dirty="0"/>
              <a:t> k</a:t>
            </a:r>
            <a:r>
              <a:rPr lang="en-US" sz="1800" dirty="0"/>
              <a:t> + </a:t>
            </a:r>
            <a:r>
              <a:rPr lang="en-US" sz="1800" dirty="0">
                <a:latin typeface="Cambria Math" pitchFamily="18" charset="0"/>
                <a:ea typeface="Cambria Math" pitchFamily="18" charset="0"/>
              </a:rPr>
              <a:t>1. By the inductive hypothesis a and b can be written as the product of primes and therefore </a:t>
            </a:r>
            <a:r>
              <a:rPr lang="en-US" sz="1800" i="1" dirty="0"/>
              <a:t>k</a:t>
            </a:r>
            <a:r>
              <a:rPr lang="en-US" sz="1800" dirty="0"/>
              <a:t> + </a:t>
            </a:r>
            <a:r>
              <a:rPr lang="en-US" sz="1800" dirty="0">
                <a:latin typeface="Cambria Math" pitchFamily="18" charset="0"/>
                <a:ea typeface="Cambria Math" pitchFamily="18" charset="0"/>
              </a:rPr>
              <a:t>1 can also be written as the product of those primes.</a:t>
            </a:r>
          </a:p>
          <a:p>
            <a:pPr lvl="2"/>
            <a:endParaRPr lang="en-US" sz="1800" dirty="0"/>
          </a:p>
          <a:p>
            <a:pPr>
              <a:buNone/>
            </a:pPr>
            <a:r>
              <a:rPr lang="en-US" sz="2800" dirty="0"/>
              <a:t>    Hence, it has been shown that every integer greater than </a:t>
            </a:r>
            <a:r>
              <a:rPr lang="en-US" sz="2800" dirty="0">
                <a:latin typeface="Cambria Math" pitchFamily="18" charset="0"/>
                <a:ea typeface="Cambria Math" pitchFamily="18" charset="0"/>
              </a:rPr>
              <a:t>1</a:t>
            </a:r>
            <a:r>
              <a:rPr lang="en-US" sz="2800" dirty="0"/>
              <a:t> can be written as the product of primes.</a:t>
            </a:r>
          </a:p>
          <a:p>
            <a:pPr>
              <a:buNone/>
            </a:pPr>
            <a:r>
              <a:rPr lang="en-US" sz="2800" dirty="0"/>
              <a:t>          (</a:t>
            </a:r>
            <a:r>
              <a:rPr lang="en-US" sz="2800" i="1" dirty="0"/>
              <a:t>uniqueness proved in Section </a:t>
            </a:r>
            <a:r>
              <a:rPr lang="en-US" sz="2800" dirty="0">
                <a:latin typeface="Cambria Math" pitchFamily="18" charset="0"/>
                <a:ea typeface="Cambria Math" pitchFamily="18" charset="0"/>
              </a:rPr>
              <a:t>4.3</a:t>
            </a:r>
            <a:r>
              <a:rPr lang="en-US" sz="2800" dirty="0"/>
              <a:t>) </a:t>
            </a:r>
          </a:p>
        </p:txBody>
      </p:sp>
      <p:sp>
        <p:nvSpPr>
          <p:cNvPr id="4" name="Isosceles Triangle 3"/>
          <p:cNvSpPr/>
          <p:nvPr/>
        </p:nvSpPr>
        <p:spPr>
          <a:xfrm rot="5400000" flipV="1">
            <a:off x="8305800" y="5562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C8CC283-3CDE-A5E8-BA3F-3C043257C03A}"/>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09450"/>
            <a:ext cx="6473501" cy="471489"/>
          </a:xfrm>
        </p:spPr>
        <p:txBody>
          <a:bodyPr>
            <a:noAutofit/>
          </a:bodyPr>
          <a:lstStyle/>
          <a:p>
            <a:r>
              <a:rPr lang="en-US" sz="5400" b="1" dirty="0">
                <a:solidFill>
                  <a:srgbClr val="C00000"/>
                </a:solidFill>
                <a:effectLst>
                  <a:outerShdw blurRad="38100" dist="38100" dir="2700000" algn="tl">
                    <a:srgbClr val="000000">
                      <a:alpha val="43137"/>
                    </a:srgbClr>
                  </a:outerShdw>
                </a:effectLst>
              </a:rPr>
              <a:t>Well-Ordering Property</a:t>
            </a:r>
          </a:p>
        </p:txBody>
      </p:sp>
      <p:sp>
        <p:nvSpPr>
          <p:cNvPr id="3" name="Content Placeholder 2"/>
          <p:cNvSpPr>
            <a:spLocks noGrp="1"/>
          </p:cNvSpPr>
          <p:nvPr>
            <p:ph idx="1"/>
          </p:nvPr>
        </p:nvSpPr>
        <p:spPr>
          <a:xfrm>
            <a:off x="381000" y="914400"/>
            <a:ext cx="8305800" cy="5562600"/>
          </a:xfrm>
        </p:spPr>
        <p:txBody>
          <a:bodyPr>
            <a:normAutofit/>
          </a:bodyPr>
          <a:lstStyle/>
          <a:p>
            <a:r>
              <a:rPr lang="en-US" sz="2800" i="1" dirty="0"/>
              <a:t>Well-ordering property</a:t>
            </a:r>
            <a:r>
              <a:rPr lang="en-US" sz="2800" dirty="0"/>
              <a:t>: Every nonempty set of nonnegative integers has a least element.</a:t>
            </a:r>
          </a:p>
          <a:p>
            <a:r>
              <a:rPr lang="en-US" sz="2800" dirty="0"/>
              <a:t>The well-ordering property is one of the axioms of the positive integers listed in Appendix </a:t>
            </a:r>
            <a:r>
              <a:rPr lang="en-US" sz="2800" dirty="0">
                <a:latin typeface="Cambria Math" pitchFamily="18" charset="0"/>
                <a:ea typeface="Cambria Math" pitchFamily="18" charset="0"/>
              </a:rPr>
              <a:t>1</a:t>
            </a:r>
            <a:r>
              <a:rPr lang="en-US" sz="2800" dirty="0"/>
              <a:t>. </a:t>
            </a:r>
          </a:p>
          <a:p>
            <a:r>
              <a:rPr lang="en-US" sz="2800" dirty="0"/>
              <a:t>The well-ordering property can be used directly in proofs, as the next example illustrates.</a:t>
            </a:r>
          </a:p>
          <a:p>
            <a:r>
              <a:rPr lang="en-US" sz="2800" dirty="0"/>
              <a:t>The well-ordering property can be generalized. </a:t>
            </a:r>
          </a:p>
          <a:p>
            <a:pPr lvl="1"/>
            <a:r>
              <a:rPr lang="en-US" sz="2400" b="1" dirty="0"/>
              <a:t>Definition: </a:t>
            </a:r>
            <a:r>
              <a:rPr lang="en-US" sz="2400" dirty="0"/>
              <a:t>A set is </a:t>
            </a:r>
            <a:r>
              <a:rPr lang="en-US" sz="2400" i="1" dirty="0"/>
              <a:t>well ordered if every subset has a least element.</a:t>
            </a:r>
          </a:p>
          <a:p>
            <a:pPr lvl="2"/>
            <a:r>
              <a:rPr lang="en-US" sz="1800" b="1" dirty="0"/>
              <a:t>N</a:t>
            </a:r>
            <a:r>
              <a:rPr lang="en-US" sz="1800" dirty="0"/>
              <a:t> is well ordered under ≤.</a:t>
            </a:r>
          </a:p>
          <a:p>
            <a:pPr lvl="2"/>
            <a:r>
              <a:rPr lang="en-US" sz="1800" dirty="0"/>
              <a:t>The set of finite strings over an alphabet using lexicographic ordering is well ordered.</a:t>
            </a:r>
          </a:p>
          <a:p>
            <a:pPr lvl="1"/>
            <a:r>
              <a:rPr lang="en-US" sz="2400" dirty="0"/>
              <a:t>We will see a generalization of induction to sets other than the integers in the next section. </a:t>
            </a:r>
          </a:p>
          <a:p>
            <a:endParaRPr lang="en-US" sz="2800" i="1" dirty="0"/>
          </a:p>
        </p:txBody>
      </p:sp>
      <p:sp>
        <p:nvSpPr>
          <p:cNvPr id="4" name="Rectangle 3">
            <a:extLst>
              <a:ext uri="{FF2B5EF4-FFF2-40B4-BE49-F238E27FC236}">
                <a16:creationId xmlns:a16="http://schemas.microsoft.com/office/drawing/2014/main" id="{AB19D164-0B1B-CDB9-1504-35624A1A3FF0}"/>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72699"/>
            <a:ext cx="7886700" cy="700089"/>
          </a:xfrm>
        </p:spPr>
        <p:txBody>
          <a:bodyPr>
            <a:normAutofit/>
          </a:bodyPr>
          <a:lstStyle/>
          <a:p>
            <a:r>
              <a:rPr lang="en-US" sz="3600" b="1" dirty="0">
                <a:solidFill>
                  <a:srgbClr val="C00000"/>
                </a:solidFill>
              </a:rPr>
              <a:t>Well-Ordering Property</a:t>
            </a:r>
          </a:p>
        </p:txBody>
      </p:sp>
      <p:sp>
        <p:nvSpPr>
          <p:cNvPr id="3" name="Content Placeholder 2"/>
          <p:cNvSpPr>
            <a:spLocks noGrp="1"/>
          </p:cNvSpPr>
          <p:nvPr>
            <p:ph idx="1"/>
          </p:nvPr>
        </p:nvSpPr>
        <p:spPr>
          <a:xfrm>
            <a:off x="190889" y="982824"/>
            <a:ext cx="8439150" cy="5110163"/>
          </a:xfrm>
        </p:spPr>
        <p:txBody>
          <a:bodyPr>
            <a:normAutofit lnSpcReduction="10000"/>
          </a:bodyPr>
          <a:lstStyle/>
          <a:p>
            <a:pPr>
              <a:buNone/>
            </a:pPr>
            <a:r>
              <a:rPr lang="en-US" sz="2800" b="1" dirty="0"/>
              <a:t>    Example</a:t>
            </a:r>
            <a:r>
              <a:rPr lang="en-US" sz="2800" dirty="0"/>
              <a:t>: Use the well-ordering property to prove the division algorithm, which states that if </a:t>
            </a:r>
            <a:r>
              <a:rPr lang="en-US" sz="2800" i="1" dirty="0"/>
              <a:t>a</a:t>
            </a:r>
            <a:r>
              <a:rPr lang="en-US" sz="2800" dirty="0"/>
              <a:t> is an integer and </a:t>
            </a:r>
            <a:r>
              <a:rPr lang="en-US" sz="2800" i="1" dirty="0"/>
              <a:t>d</a:t>
            </a:r>
            <a:r>
              <a:rPr lang="en-US" sz="2800" dirty="0"/>
              <a:t> is a positive integer, then there are unique integers </a:t>
            </a:r>
            <a:r>
              <a:rPr lang="en-US" sz="2800" i="1" dirty="0"/>
              <a:t>q</a:t>
            </a:r>
            <a:r>
              <a:rPr lang="en-US" sz="2800" dirty="0"/>
              <a:t> and </a:t>
            </a:r>
            <a:r>
              <a:rPr lang="en-US" sz="2800" i="1" dirty="0"/>
              <a:t>r</a:t>
            </a:r>
            <a:r>
              <a:rPr lang="en-US" sz="2800" dirty="0"/>
              <a:t> with </a:t>
            </a:r>
            <a:r>
              <a:rPr lang="en-US" sz="2800" dirty="0">
                <a:latin typeface="Cambria Math" pitchFamily="18" charset="0"/>
                <a:ea typeface="Cambria Math" pitchFamily="18" charset="0"/>
              </a:rPr>
              <a:t>0</a:t>
            </a:r>
            <a:r>
              <a:rPr lang="en-US" sz="2800" i="1" dirty="0"/>
              <a:t> ≤ r &lt; </a:t>
            </a:r>
            <a:r>
              <a:rPr lang="en-US" sz="2800" i="1" dirty="0">
                <a:ea typeface="Cambria Math" pitchFamily="18" charset="0"/>
              </a:rPr>
              <a:t>d</a:t>
            </a:r>
            <a:r>
              <a:rPr lang="en-US" sz="2800" dirty="0"/>
              <a:t>, such that   </a:t>
            </a:r>
            <a:r>
              <a:rPr lang="en-US" sz="2800" i="1" dirty="0"/>
              <a:t>a = </a:t>
            </a:r>
            <a:r>
              <a:rPr lang="en-US" sz="2800" i="1" dirty="0" err="1"/>
              <a:t>dq</a:t>
            </a:r>
            <a:r>
              <a:rPr lang="en-US" sz="2800" i="1" dirty="0"/>
              <a:t> + r</a:t>
            </a:r>
            <a:r>
              <a:rPr lang="en-US" sz="2800" dirty="0"/>
              <a:t>.</a:t>
            </a:r>
          </a:p>
          <a:p>
            <a:pPr>
              <a:buNone/>
            </a:pPr>
            <a:r>
              <a:rPr lang="en-US" sz="2800" b="1" dirty="0"/>
              <a:t>    Solution</a:t>
            </a:r>
            <a:r>
              <a:rPr lang="en-US" sz="2800" dirty="0"/>
              <a:t>: Let </a:t>
            </a:r>
            <a:r>
              <a:rPr lang="en-US" sz="2800" i="1" dirty="0"/>
              <a:t>S</a:t>
            </a:r>
            <a:r>
              <a:rPr lang="en-US" sz="2800" dirty="0"/>
              <a:t> be the set of nonnegative integers of the form  </a:t>
            </a:r>
            <a:r>
              <a:rPr lang="en-US" sz="2800" i="1" dirty="0"/>
              <a:t>a</a:t>
            </a:r>
            <a:r>
              <a:rPr lang="en-US" sz="2800" dirty="0"/>
              <a:t> </a:t>
            </a:r>
            <a:r>
              <a:rPr lang="en-US" sz="2800" dirty="0">
                <a:latin typeface="Cambria Math"/>
                <a:ea typeface="Cambria Math"/>
              </a:rPr>
              <a:t>− </a:t>
            </a:r>
            <a:r>
              <a:rPr lang="en-US" sz="2800" i="1" dirty="0" err="1">
                <a:latin typeface="Cambria Math"/>
                <a:ea typeface="Cambria Math"/>
              </a:rPr>
              <a:t>dq</a:t>
            </a:r>
            <a:r>
              <a:rPr lang="en-US" sz="2800" dirty="0">
                <a:latin typeface="Cambria Math"/>
                <a:ea typeface="Cambria Math"/>
              </a:rPr>
              <a:t>, where </a:t>
            </a:r>
            <a:r>
              <a:rPr lang="en-US" sz="2800" i="1" dirty="0">
                <a:latin typeface="Cambria Math"/>
                <a:ea typeface="Cambria Math"/>
              </a:rPr>
              <a:t>q</a:t>
            </a:r>
            <a:r>
              <a:rPr lang="en-US" sz="2800" dirty="0">
                <a:latin typeface="Cambria Math"/>
                <a:ea typeface="Cambria Math"/>
              </a:rPr>
              <a:t>  is an integer. The set is nonempty since  −</a:t>
            </a:r>
            <a:r>
              <a:rPr lang="en-US" sz="2800" i="1" dirty="0" err="1">
                <a:latin typeface="Cambria Math"/>
                <a:ea typeface="Cambria Math"/>
              </a:rPr>
              <a:t>dq</a:t>
            </a:r>
            <a:r>
              <a:rPr lang="en-US" sz="2800" i="1" dirty="0">
                <a:latin typeface="Cambria Math"/>
                <a:ea typeface="Cambria Math"/>
              </a:rPr>
              <a:t> </a:t>
            </a:r>
            <a:r>
              <a:rPr lang="en-US" sz="2800" dirty="0"/>
              <a:t>can be made as large as needed.</a:t>
            </a:r>
          </a:p>
          <a:p>
            <a:pPr>
              <a:buNone/>
            </a:pPr>
            <a:r>
              <a:rPr lang="en-US" sz="2800" dirty="0"/>
              <a:t> </a:t>
            </a:r>
          </a:p>
          <a:p>
            <a:pPr lvl="1"/>
            <a:r>
              <a:rPr lang="en-US" sz="2400" dirty="0"/>
              <a:t>By the well-ordering property, S has a least element                    </a:t>
            </a:r>
            <a:r>
              <a:rPr lang="en-US" sz="2400" i="1" dirty="0"/>
              <a:t>r</a:t>
            </a:r>
            <a:r>
              <a:rPr lang="en-US" sz="2400" dirty="0"/>
              <a:t> = </a:t>
            </a:r>
            <a:r>
              <a:rPr lang="en-US" sz="2400" i="1" dirty="0"/>
              <a:t>a</a:t>
            </a:r>
            <a:r>
              <a:rPr lang="en-US" sz="2400" dirty="0"/>
              <a:t> </a:t>
            </a:r>
            <a:r>
              <a:rPr lang="en-US" sz="2400" dirty="0">
                <a:latin typeface="Cambria Math"/>
                <a:ea typeface="Cambria Math"/>
              </a:rPr>
              <a:t>− </a:t>
            </a:r>
            <a:r>
              <a:rPr lang="en-US" sz="2400" i="1" dirty="0">
                <a:ea typeface="Cambria Math"/>
              </a:rPr>
              <a:t>dq</a:t>
            </a:r>
            <a:r>
              <a:rPr lang="en-US" sz="2400" baseline="-25000" dirty="0">
                <a:latin typeface="Cambria Math"/>
                <a:ea typeface="Cambria Math"/>
              </a:rPr>
              <a:t>0</a:t>
            </a:r>
            <a:r>
              <a:rPr lang="en-US" sz="2400" i="1" dirty="0">
                <a:ea typeface="Cambria Math"/>
              </a:rPr>
              <a:t>. </a:t>
            </a:r>
            <a:r>
              <a:rPr lang="en-US" sz="2400" dirty="0">
                <a:ea typeface="Cambria Math"/>
              </a:rPr>
              <a:t>The integer </a:t>
            </a:r>
            <a:r>
              <a:rPr lang="en-US" sz="2400" i="1" dirty="0">
                <a:ea typeface="Cambria Math"/>
              </a:rPr>
              <a:t>r</a:t>
            </a:r>
            <a:r>
              <a:rPr lang="en-US" sz="2400" dirty="0">
                <a:ea typeface="Cambria Math"/>
              </a:rPr>
              <a:t> is nonnegative. It also must be the case that </a:t>
            </a:r>
            <a:r>
              <a:rPr lang="en-US" sz="2400" i="1" dirty="0"/>
              <a:t>r &lt; </a:t>
            </a:r>
            <a:r>
              <a:rPr lang="en-US" sz="2400" i="1" dirty="0">
                <a:ea typeface="Cambria Math" pitchFamily="18" charset="0"/>
              </a:rPr>
              <a:t>d. </a:t>
            </a:r>
            <a:r>
              <a:rPr lang="en-US" sz="2400" dirty="0">
                <a:ea typeface="Cambria Math" pitchFamily="18" charset="0"/>
              </a:rPr>
              <a:t>If it were not, then there would be a smaller nonnegative element in S, namely,                                                     </a:t>
            </a:r>
            <a:r>
              <a:rPr lang="en-US" sz="2400" i="1" dirty="0"/>
              <a:t>a</a:t>
            </a:r>
            <a:r>
              <a:rPr lang="en-US" sz="2400" dirty="0"/>
              <a:t> </a:t>
            </a:r>
            <a:r>
              <a:rPr lang="en-US" sz="2400" dirty="0">
                <a:latin typeface="Cambria Math"/>
                <a:ea typeface="Cambria Math"/>
              </a:rPr>
              <a:t>− </a:t>
            </a:r>
            <a:r>
              <a:rPr lang="en-US" sz="2400" i="1" dirty="0">
                <a:ea typeface="Cambria Math"/>
              </a:rPr>
              <a:t>d</a:t>
            </a:r>
            <a:r>
              <a:rPr lang="en-US" sz="2400" dirty="0">
                <a:ea typeface="Cambria Math"/>
              </a:rPr>
              <a:t>(</a:t>
            </a:r>
            <a:r>
              <a:rPr lang="en-US" sz="2400" i="1" dirty="0">
                <a:ea typeface="Cambria Math"/>
              </a:rPr>
              <a:t>q</a:t>
            </a:r>
            <a:r>
              <a:rPr lang="en-US" sz="2400" baseline="-25000" dirty="0">
                <a:latin typeface="Cambria Math"/>
                <a:ea typeface="Cambria Math"/>
              </a:rPr>
              <a:t>0 </a:t>
            </a:r>
            <a:r>
              <a:rPr lang="en-US" sz="2400" i="1" dirty="0"/>
              <a:t>+</a:t>
            </a:r>
            <a:r>
              <a:rPr lang="en-US" sz="2400" dirty="0">
                <a:latin typeface="Cambria Math" pitchFamily="18" charset="0"/>
                <a:ea typeface="Cambria Math" pitchFamily="18" charset="0"/>
              </a:rPr>
              <a:t> 1) = </a:t>
            </a:r>
            <a:r>
              <a:rPr lang="en-US" sz="2400" i="1" dirty="0"/>
              <a:t>a</a:t>
            </a:r>
            <a:r>
              <a:rPr lang="en-US" sz="2400" dirty="0"/>
              <a:t> </a:t>
            </a:r>
            <a:r>
              <a:rPr lang="en-US" sz="2400" dirty="0">
                <a:latin typeface="Cambria Math"/>
                <a:ea typeface="Cambria Math"/>
              </a:rPr>
              <a:t>− </a:t>
            </a:r>
            <a:r>
              <a:rPr lang="en-US" sz="2400" i="1" dirty="0">
                <a:ea typeface="Cambria Math"/>
              </a:rPr>
              <a:t>dq</a:t>
            </a:r>
            <a:r>
              <a:rPr lang="en-US" sz="2400" baseline="-25000" dirty="0">
                <a:latin typeface="Cambria Math"/>
                <a:ea typeface="Cambria Math"/>
              </a:rPr>
              <a:t>0 </a:t>
            </a:r>
            <a:r>
              <a:rPr lang="en-US" sz="2400" dirty="0">
                <a:latin typeface="Cambria Math"/>
                <a:ea typeface="Cambria Math"/>
              </a:rPr>
              <a:t>− </a:t>
            </a:r>
            <a:r>
              <a:rPr lang="en-US" sz="2400" i="1" dirty="0">
                <a:ea typeface="Cambria Math"/>
              </a:rPr>
              <a:t>d</a:t>
            </a:r>
            <a:r>
              <a:rPr lang="en-US" sz="2400" dirty="0">
                <a:latin typeface="Cambria Math" pitchFamily="18" charset="0"/>
                <a:ea typeface="Cambria Math" pitchFamily="18" charset="0"/>
              </a:rPr>
              <a:t> = </a:t>
            </a:r>
            <a:r>
              <a:rPr lang="en-US" sz="2400" i="1" dirty="0"/>
              <a:t>r</a:t>
            </a:r>
            <a:r>
              <a:rPr lang="en-US" sz="2400" dirty="0"/>
              <a:t> </a:t>
            </a:r>
            <a:r>
              <a:rPr lang="en-US" sz="2400" dirty="0">
                <a:latin typeface="Cambria Math"/>
                <a:ea typeface="Cambria Math"/>
              </a:rPr>
              <a:t>− </a:t>
            </a:r>
            <a:r>
              <a:rPr lang="en-US" sz="2400" i="1" dirty="0">
                <a:ea typeface="Cambria Math"/>
              </a:rPr>
              <a:t>d  &gt; </a:t>
            </a:r>
            <a:r>
              <a:rPr lang="en-US" sz="2400" dirty="0">
                <a:latin typeface="Cambria Math" pitchFamily="18" charset="0"/>
                <a:ea typeface="Cambria Math" pitchFamily="18" charset="0"/>
              </a:rPr>
              <a:t>0.</a:t>
            </a:r>
          </a:p>
          <a:p>
            <a:pPr lvl="1"/>
            <a:r>
              <a:rPr lang="en-US" sz="2400" dirty="0">
                <a:ea typeface="Cambria Math" pitchFamily="18" charset="0"/>
              </a:rPr>
              <a:t>Therefore, there are integers </a:t>
            </a:r>
            <a:r>
              <a:rPr lang="en-US" sz="2400" i="1" dirty="0">
                <a:ea typeface="Cambria Math" pitchFamily="18" charset="0"/>
              </a:rPr>
              <a:t>q</a:t>
            </a:r>
            <a:r>
              <a:rPr lang="en-US" sz="2400" dirty="0">
                <a:ea typeface="Cambria Math" pitchFamily="18" charset="0"/>
              </a:rPr>
              <a:t> and </a:t>
            </a:r>
            <a:r>
              <a:rPr lang="en-US" sz="2400" i="1" dirty="0">
                <a:ea typeface="Cambria Math" pitchFamily="18" charset="0"/>
              </a:rPr>
              <a:t>r</a:t>
            </a:r>
            <a:r>
              <a:rPr lang="en-US" sz="2400" dirty="0">
                <a:ea typeface="Cambria Math" pitchFamily="18" charset="0"/>
              </a:rPr>
              <a:t> with </a:t>
            </a:r>
            <a:r>
              <a:rPr lang="en-US" sz="2400" dirty="0">
                <a:latin typeface="Cambria Math" pitchFamily="18" charset="0"/>
                <a:ea typeface="Cambria Math" pitchFamily="18" charset="0"/>
              </a:rPr>
              <a:t>0</a:t>
            </a:r>
            <a:r>
              <a:rPr lang="en-US" sz="2400" i="1" dirty="0"/>
              <a:t> ≤ r &lt; </a:t>
            </a:r>
            <a:r>
              <a:rPr lang="en-US" sz="2400" i="1" dirty="0">
                <a:ea typeface="Cambria Math" pitchFamily="18" charset="0"/>
              </a:rPr>
              <a:t>d.</a:t>
            </a:r>
          </a:p>
        </p:txBody>
      </p:sp>
      <p:sp>
        <p:nvSpPr>
          <p:cNvPr id="4" name="Isosceles Triangle 3"/>
          <p:cNvSpPr/>
          <p:nvPr/>
        </p:nvSpPr>
        <p:spPr>
          <a:xfrm rot="5400000" flipH="1" flipV="1">
            <a:off x="8267700" y="5676900"/>
            <a:ext cx="2286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30000" dirty="0">
                <a:latin typeface="Cambria Math"/>
                <a:ea typeface="Cambria Math"/>
              </a:rPr>
              <a:t>−2 </a:t>
            </a:r>
            <a:r>
              <a:rPr lang="en-US" dirty="0">
                <a:ea typeface="Cambria Math"/>
              </a:rPr>
              <a:t>. </a:t>
            </a:r>
            <a:endParaRPr lang="en-US" dirty="0"/>
          </a:p>
        </p:txBody>
      </p:sp>
      <p:sp>
        <p:nvSpPr>
          <p:cNvPr id="5" name="Rectangle 4">
            <a:extLst>
              <a:ext uri="{FF2B5EF4-FFF2-40B4-BE49-F238E27FC236}">
                <a16:creationId xmlns:a16="http://schemas.microsoft.com/office/drawing/2014/main" id="{D1CD237F-0F4F-6FB6-47B1-C48E0521F661}"/>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630F52-1B89-02F0-249C-C3EFE2CD9288}"/>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10" name="TextBox 9">
            <a:extLst>
              <a:ext uri="{FF2B5EF4-FFF2-40B4-BE49-F238E27FC236}">
                <a16:creationId xmlns:a16="http://schemas.microsoft.com/office/drawing/2014/main" id="{308F5B63-623C-89F5-AD13-280E47CAC71A}"/>
              </a:ext>
            </a:extLst>
          </p:cNvPr>
          <p:cNvSpPr txBox="1"/>
          <p:nvPr/>
        </p:nvSpPr>
        <p:spPr>
          <a:xfrm>
            <a:off x="380999" y="747205"/>
            <a:ext cx="8382000" cy="1200329"/>
          </a:xfrm>
          <a:prstGeom prst="rect">
            <a:avLst/>
          </a:prstGeom>
          <a:noFill/>
        </p:spPr>
        <p:txBody>
          <a:bodyPr wrap="square">
            <a:spAutoFit/>
          </a:bodyPr>
          <a:lstStyle/>
          <a:p>
            <a:r>
              <a:rPr lang="en-US" sz="2400" dirty="0"/>
              <a:t>Sometimes it is difficult to define an object explicitly. However, it may be easy to define this object in terms of itself. This process is called recursion. For instance, the picture shown in Figure</a:t>
            </a:r>
          </a:p>
        </p:txBody>
      </p:sp>
      <p:sp>
        <p:nvSpPr>
          <p:cNvPr id="14" name="TextBox 13">
            <a:extLst>
              <a:ext uri="{FF2B5EF4-FFF2-40B4-BE49-F238E27FC236}">
                <a16:creationId xmlns:a16="http://schemas.microsoft.com/office/drawing/2014/main" id="{E820DEBD-22E6-B8B7-4721-7C91D1540830}"/>
              </a:ext>
            </a:extLst>
          </p:cNvPr>
          <p:cNvSpPr txBox="1"/>
          <p:nvPr/>
        </p:nvSpPr>
        <p:spPr>
          <a:xfrm>
            <a:off x="257241" y="101799"/>
            <a:ext cx="8763001" cy="584775"/>
          </a:xfrm>
          <a:prstGeom prst="rect">
            <a:avLst/>
          </a:prstGeom>
          <a:noFill/>
        </p:spPr>
        <p:txBody>
          <a:bodyPr wrap="square">
            <a:spAutoFit/>
          </a:bodyPr>
          <a:lstStyle/>
          <a:p>
            <a:r>
              <a:rPr lang="en-US" sz="3200" b="1" dirty="0">
                <a:solidFill>
                  <a:srgbClr val="C00000"/>
                </a:solidFill>
                <a:effectLst>
                  <a:outerShdw blurRad="38100" dist="38100" dir="2700000" algn="tl">
                    <a:srgbClr val="000000">
                      <a:alpha val="43137"/>
                    </a:srgbClr>
                  </a:outerShdw>
                </a:effectLst>
              </a:rPr>
              <a:t>5.3 Recursive Definitions and Structural Induction </a:t>
            </a:r>
          </a:p>
        </p:txBody>
      </p:sp>
      <p:pic>
        <p:nvPicPr>
          <p:cNvPr id="16" name="Picture 15">
            <a:extLst>
              <a:ext uri="{FF2B5EF4-FFF2-40B4-BE49-F238E27FC236}">
                <a16:creationId xmlns:a16="http://schemas.microsoft.com/office/drawing/2014/main" id="{8DA5EB7B-417B-E5D9-4C16-F11708EF318B}"/>
              </a:ext>
            </a:extLst>
          </p:cNvPr>
          <p:cNvPicPr>
            <a:picLocks noChangeAspect="1"/>
          </p:cNvPicPr>
          <p:nvPr/>
        </p:nvPicPr>
        <p:blipFill>
          <a:blip r:embed="rId2"/>
          <a:stretch>
            <a:fillRect/>
          </a:stretch>
        </p:blipFill>
        <p:spPr>
          <a:xfrm>
            <a:off x="1905000" y="1926752"/>
            <a:ext cx="4724400" cy="3511944"/>
          </a:xfrm>
          <a:prstGeom prst="rect">
            <a:avLst/>
          </a:prstGeom>
        </p:spPr>
      </p:pic>
      <p:sp>
        <p:nvSpPr>
          <p:cNvPr id="2" name="Rectangle 1"/>
          <p:cNvSpPr/>
          <p:nvPr/>
        </p:nvSpPr>
        <p:spPr>
          <a:xfrm>
            <a:off x="123758" y="5494317"/>
            <a:ext cx="8896484" cy="461665"/>
          </a:xfrm>
          <a:prstGeom prst="rect">
            <a:avLst/>
          </a:prstGeom>
        </p:spPr>
        <p:txBody>
          <a:bodyPr wrap="square">
            <a:spAutoFit/>
          </a:bodyPr>
          <a:lstStyle/>
          <a:p>
            <a:pPr algn="ctr"/>
            <a:r>
              <a:rPr lang="en-US" sz="2400" b="1" dirty="0">
                <a:solidFill>
                  <a:srgbClr val="002060"/>
                </a:solidFill>
                <a:effectLst>
                  <a:outerShdw blurRad="38100" dist="38100" dir="2700000" algn="tl">
                    <a:srgbClr val="000000">
                      <a:alpha val="43137"/>
                    </a:srgbClr>
                  </a:outerShdw>
                </a:effectLst>
              </a:rPr>
              <a:t>We can use recursion to define sequences, functions, and sets.</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098440" y="1794960"/>
              <a:ext cx="6840360" cy="4277520"/>
            </p14:xfrm>
          </p:contentPart>
        </mc:Choice>
        <mc:Fallback xmlns="">
          <p:pic>
            <p:nvPicPr>
              <p:cNvPr id="3" name="Ink 2"/>
              <p:cNvPicPr/>
              <p:nvPr/>
            </p:nvPicPr>
            <p:blipFill>
              <a:blip r:embed="rId4"/>
              <a:stretch>
                <a:fillRect/>
              </a:stretch>
            </p:blipFill>
            <p:spPr>
              <a:xfrm>
                <a:off x="2089080" y="1785600"/>
                <a:ext cx="6859080" cy="429624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33348"/>
            <a:ext cx="7886700" cy="547689"/>
          </a:xfrm>
        </p:spPr>
        <p:txBody>
          <a:bodyPr>
            <a:noAutofit/>
          </a:bodyPr>
          <a:lstStyle/>
          <a:p>
            <a:r>
              <a:rPr lang="en-US" sz="4400" b="1" dirty="0">
                <a:solidFill>
                  <a:srgbClr val="C00000"/>
                </a:solidFill>
                <a:effectLst>
                  <a:outerShdw blurRad="38100" dist="38100" dir="2700000" algn="tl">
                    <a:srgbClr val="000000">
                      <a:alpha val="43137"/>
                    </a:srgbClr>
                  </a:outerShdw>
                </a:effectLst>
              </a:rPr>
              <a:t>Recursively Defined Functions</a:t>
            </a:r>
          </a:p>
        </p:txBody>
      </p:sp>
      <p:sp>
        <p:nvSpPr>
          <p:cNvPr id="3" name="Content Placeholder 2"/>
          <p:cNvSpPr>
            <a:spLocks noGrp="1"/>
          </p:cNvSpPr>
          <p:nvPr>
            <p:ph idx="1"/>
          </p:nvPr>
        </p:nvSpPr>
        <p:spPr>
          <a:xfrm>
            <a:off x="123757" y="990600"/>
            <a:ext cx="8715443" cy="4351338"/>
          </a:xfrm>
        </p:spPr>
        <p:txBody>
          <a:bodyPr>
            <a:normAutofit/>
          </a:bodyPr>
          <a:lstStyle/>
          <a:p>
            <a:pPr>
              <a:buNone/>
            </a:pPr>
            <a:r>
              <a:rPr lang="en-US" sz="3600" dirty="0"/>
              <a:t>   </a:t>
            </a:r>
            <a:r>
              <a:rPr lang="en-US" sz="3600" b="1" dirty="0"/>
              <a:t>Definition</a:t>
            </a:r>
            <a:r>
              <a:rPr lang="en-US" sz="3600" dirty="0"/>
              <a:t>:  </a:t>
            </a:r>
            <a:r>
              <a:rPr lang="en-US" sz="3200" b="1" dirty="0"/>
              <a:t>A </a:t>
            </a:r>
            <a:r>
              <a:rPr lang="en-US" sz="3200" b="1" i="1" dirty="0"/>
              <a:t>recursive</a:t>
            </a:r>
            <a:r>
              <a:rPr lang="en-US" sz="3200" b="1" dirty="0"/>
              <a:t> or </a:t>
            </a:r>
            <a:r>
              <a:rPr lang="en-US" sz="3200" b="1" i="1" dirty="0"/>
              <a:t>inductive definition  </a:t>
            </a:r>
            <a:r>
              <a:rPr lang="en-US" sz="3200" dirty="0"/>
              <a:t>of a function consists of two steps.</a:t>
            </a:r>
          </a:p>
          <a:p>
            <a:pPr>
              <a:buNone/>
            </a:pPr>
            <a:endParaRPr lang="en-US" sz="3600" dirty="0"/>
          </a:p>
          <a:p>
            <a:pPr lvl="1"/>
            <a:r>
              <a:rPr lang="en-US" sz="3000" b="1" dirty="0"/>
              <a:t>BASIS STEP: </a:t>
            </a:r>
            <a:r>
              <a:rPr lang="en-US" sz="3000" dirty="0"/>
              <a:t>Specify the value of the function at zero.</a:t>
            </a:r>
          </a:p>
          <a:p>
            <a:pPr marL="342900" lvl="1" indent="0">
              <a:buNone/>
            </a:pPr>
            <a:endParaRPr lang="en-US" sz="3000" dirty="0"/>
          </a:p>
          <a:p>
            <a:pPr lvl="1"/>
            <a:r>
              <a:rPr lang="en-US" sz="3200" b="1" dirty="0"/>
              <a:t>RECURSIVE STEP: </a:t>
            </a:r>
            <a:r>
              <a:rPr lang="en-US" sz="3200" dirty="0"/>
              <a:t>Give a rule for finding its value at an integer from its values at smaller integers.</a:t>
            </a:r>
          </a:p>
          <a:p>
            <a:pPr marL="342900" lvl="1" indent="0">
              <a:buNone/>
            </a:pPr>
            <a:endParaRPr lang="en-US" sz="3200" dirty="0"/>
          </a:p>
        </p:txBody>
      </p:sp>
      <p:sp>
        <p:nvSpPr>
          <p:cNvPr id="4" name="Rectangle 3">
            <a:extLst>
              <a:ext uri="{FF2B5EF4-FFF2-40B4-BE49-F238E27FC236}">
                <a16:creationId xmlns:a16="http://schemas.microsoft.com/office/drawing/2014/main" id="{B7630F52-1B89-02F0-249C-C3EFE2CD9288}"/>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78560" y="857160"/>
              <a:ext cx="7751520" cy="4107960"/>
            </p14:xfrm>
          </p:contentPart>
        </mc:Choice>
        <mc:Fallback xmlns="">
          <p:pic>
            <p:nvPicPr>
              <p:cNvPr id="5" name="Ink 4"/>
              <p:cNvPicPr/>
              <p:nvPr/>
            </p:nvPicPr>
            <p:blipFill>
              <a:blip r:embed="rId3"/>
              <a:stretch>
                <a:fillRect/>
              </a:stretch>
            </p:blipFill>
            <p:spPr>
              <a:xfrm>
                <a:off x="169200" y="847800"/>
                <a:ext cx="7770240" cy="4126680"/>
              </a:xfrm>
              <a:prstGeom prst="rect">
                <a:avLst/>
              </a:prstGeom>
            </p:spPr>
          </p:pic>
        </mc:Fallback>
      </mc:AlternateContent>
    </p:spTree>
    <p:extLst>
      <p:ext uri="{BB962C8B-B14F-4D97-AF65-F5344CB8AC3E}">
        <p14:creationId xmlns:p14="http://schemas.microsoft.com/office/powerpoint/2010/main" val="3353263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8229600" cy="743712"/>
          </a:xfrm>
        </p:spPr>
        <p:txBody>
          <a:bodyPr>
            <a:normAutofit/>
          </a:bodyPr>
          <a:lstStyle/>
          <a:p>
            <a:r>
              <a:rPr lang="en-US" dirty="0"/>
              <a:t>Recursively Defined Functions</a:t>
            </a:r>
          </a:p>
        </p:txBody>
      </p:sp>
      <p:sp>
        <p:nvSpPr>
          <p:cNvPr id="3" name="Content Placeholder 2"/>
          <p:cNvSpPr>
            <a:spLocks noGrp="1"/>
          </p:cNvSpPr>
          <p:nvPr>
            <p:ph idx="1"/>
          </p:nvPr>
        </p:nvSpPr>
        <p:spPr>
          <a:xfrm>
            <a:off x="590550" y="1219200"/>
            <a:ext cx="8229600" cy="3779520"/>
          </a:xfrm>
        </p:spPr>
        <p:txBody>
          <a:bodyPr>
            <a:normAutofit lnSpcReduction="10000"/>
          </a:bodyPr>
          <a:lstStyle/>
          <a:p>
            <a:pPr>
              <a:buNone/>
            </a:pPr>
            <a:r>
              <a:rPr lang="en-US" b="1" dirty="0"/>
              <a:t>   Example</a:t>
            </a:r>
            <a:r>
              <a:rPr lang="en-US" dirty="0"/>
              <a:t>:  Suppose </a:t>
            </a:r>
            <a:r>
              <a:rPr lang="en-US" i="1" dirty="0"/>
              <a:t>f </a:t>
            </a:r>
            <a:r>
              <a:rPr lang="en-US" dirty="0"/>
              <a:t>is defined by:</a:t>
            </a:r>
          </a:p>
          <a:p>
            <a:pPr>
              <a:buNone/>
            </a:pPr>
            <a:r>
              <a:rPr lang="en-US" i="1" dirty="0"/>
              <a:t>         f</a:t>
            </a:r>
            <a:r>
              <a:rPr lang="en-US" dirty="0"/>
              <a:t>(</a:t>
            </a:r>
            <a:r>
              <a:rPr lang="en-US" dirty="0">
                <a:latin typeface="Cambria Math" pitchFamily="18" charset="0"/>
                <a:ea typeface="Cambria Math" pitchFamily="18" charset="0"/>
              </a:rPr>
              <a:t>0</a:t>
            </a:r>
            <a:r>
              <a:rPr lang="en-US" dirty="0"/>
              <a:t>)</a:t>
            </a:r>
            <a:r>
              <a:rPr lang="en-US" i="1" dirty="0"/>
              <a:t> = </a:t>
            </a:r>
            <a:r>
              <a:rPr lang="en-US" dirty="0">
                <a:latin typeface="Cambria Math" pitchFamily="18" charset="0"/>
                <a:ea typeface="Cambria Math" pitchFamily="18" charset="0"/>
              </a:rPr>
              <a:t>3,</a:t>
            </a:r>
          </a:p>
          <a:p>
            <a:pPr>
              <a:buNone/>
            </a:pPr>
            <a:r>
              <a:rPr lang="en-US" i="1" dirty="0"/>
              <a:t>         f(n + </a:t>
            </a:r>
            <a:r>
              <a:rPr lang="en-US" dirty="0">
                <a:latin typeface="Cambria Math" pitchFamily="18" charset="0"/>
                <a:ea typeface="Cambria Math" pitchFamily="18" charset="0"/>
              </a:rPr>
              <a:t>1</a:t>
            </a:r>
            <a:r>
              <a:rPr lang="en-US" dirty="0"/>
              <a:t>)</a:t>
            </a:r>
            <a:r>
              <a:rPr lang="en-US" i="1" dirty="0"/>
              <a:t> = </a:t>
            </a:r>
            <a:r>
              <a:rPr lang="en-US" dirty="0">
                <a:latin typeface="Cambria Math" pitchFamily="18" charset="0"/>
                <a:ea typeface="Cambria Math" pitchFamily="18" charset="0"/>
              </a:rPr>
              <a:t>2</a:t>
            </a:r>
            <a:r>
              <a:rPr lang="en-US" i="1" dirty="0"/>
              <a:t>f</a:t>
            </a:r>
            <a:r>
              <a:rPr lang="en-US" dirty="0"/>
              <a:t>(</a:t>
            </a:r>
            <a:r>
              <a:rPr lang="en-US" i="1" dirty="0"/>
              <a:t>n</a:t>
            </a:r>
            <a:r>
              <a:rPr lang="en-US" dirty="0"/>
              <a:t>)</a:t>
            </a:r>
            <a:r>
              <a:rPr lang="en-US" i="1" dirty="0"/>
              <a:t> + </a:t>
            </a:r>
            <a:r>
              <a:rPr lang="en-US" dirty="0">
                <a:latin typeface="Cambria Math" pitchFamily="18" charset="0"/>
                <a:ea typeface="Cambria Math" pitchFamily="18" charset="0"/>
              </a:rPr>
              <a:t>3</a:t>
            </a:r>
          </a:p>
          <a:p>
            <a:pPr>
              <a:buNone/>
            </a:pPr>
            <a:r>
              <a:rPr lang="en-US" dirty="0"/>
              <a:t>    Find </a:t>
            </a:r>
            <a:r>
              <a:rPr lang="en-US" i="1" dirty="0"/>
              <a:t>f</a:t>
            </a:r>
            <a:r>
              <a:rPr lang="en-US" dirty="0"/>
              <a:t>(</a:t>
            </a:r>
            <a:r>
              <a:rPr lang="en-US" dirty="0">
                <a:latin typeface="Cambria Math" pitchFamily="18" charset="0"/>
                <a:ea typeface="Cambria Math" pitchFamily="18" charset="0"/>
              </a:rPr>
              <a:t>1</a:t>
            </a:r>
            <a:r>
              <a:rPr lang="en-US" dirty="0"/>
              <a:t>), </a:t>
            </a:r>
            <a:r>
              <a:rPr lang="en-US" i="1" dirty="0"/>
              <a:t>f</a:t>
            </a:r>
            <a:r>
              <a:rPr lang="en-US" dirty="0"/>
              <a:t>(</a:t>
            </a:r>
            <a:r>
              <a:rPr lang="en-US" dirty="0">
                <a:latin typeface="Cambria Math" pitchFamily="18" charset="0"/>
                <a:ea typeface="Cambria Math" pitchFamily="18" charset="0"/>
              </a:rPr>
              <a:t>2</a:t>
            </a:r>
            <a:r>
              <a:rPr lang="en-US" dirty="0"/>
              <a:t>), </a:t>
            </a:r>
            <a:r>
              <a:rPr lang="en-US" i="1" dirty="0"/>
              <a:t>f</a:t>
            </a:r>
            <a:r>
              <a:rPr lang="en-US" dirty="0"/>
              <a:t>(</a:t>
            </a:r>
            <a:r>
              <a:rPr lang="en-US" dirty="0">
                <a:latin typeface="Cambria Math" pitchFamily="18" charset="0"/>
                <a:ea typeface="Cambria Math" pitchFamily="18" charset="0"/>
              </a:rPr>
              <a:t>3</a:t>
            </a:r>
            <a:r>
              <a:rPr lang="en-US" dirty="0"/>
              <a:t>), </a:t>
            </a:r>
            <a:r>
              <a:rPr lang="en-US" i="1" dirty="0"/>
              <a:t>f</a:t>
            </a:r>
            <a:r>
              <a:rPr lang="en-US" dirty="0"/>
              <a:t>(</a:t>
            </a:r>
            <a:r>
              <a:rPr lang="en-US" dirty="0">
                <a:latin typeface="Cambria Math" pitchFamily="18" charset="0"/>
                <a:ea typeface="Cambria Math" pitchFamily="18" charset="0"/>
              </a:rPr>
              <a:t>4</a:t>
            </a:r>
            <a:r>
              <a:rPr lang="en-US" dirty="0"/>
              <a:t>)</a:t>
            </a:r>
          </a:p>
          <a:p>
            <a:pPr>
              <a:buNone/>
            </a:pPr>
            <a:r>
              <a:rPr lang="en-US" dirty="0"/>
              <a:t>    </a:t>
            </a:r>
            <a:r>
              <a:rPr lang="en-US" b="1" dirty="0"/>
              <a:t>Solution</a:t>
            </a:r>
            <a:r>
              <a:rPr lang="en-US" dirty="0"/>
              <a:t>:</a:t>
            </a:r>
          </a:p>
          <a:p>
            <a:pPr lvl="2"/>
            <a:r>
              <a:rPr lang="en-US" i="1" dirty="0"/>
              <a:t>f</a:t>
            </a:r>
            <a:r>
              <a:rPr lang="en-US" dirty="0"/>
              <a:t>(</a:t>
            </a:r>
            <a:r>
              <a:rPr lang="en-US" dirty="0">
                <a:latin typeface="Cambria Math" pitchFamily="18" charset="0"/>
                <a:ea typeface="Cambria Math" pitchFamily="18" charset="0"/>
              </a:rPr>
              <a:t>1</a:t>
            </a:r>
            <a:r>
              <a:rPr lang="en-US" dirty="0"/>
              <a:t>) = </a:t>
            </a:r>
            <a:r>
              <a:rPr lang="en-US" dirty="0">
                <a:latin typeface="Cambria Math" pitchFamily="18" charset="0"/>
                <a:ea typeface="Cambria Math" pitchFamily="18" charset="0"/>
              </a:rPr>
              <a:t>2</a:t>
            </a:r>
            <a:r>
              <a:rPr lang="en-US" i="1" dirty="0"/>
              <a:t>f</a:t>
            </a:r>
            <a:r>
              <a:rPr lang="en-US" dirty="0"/>
              <a:t>(</a:t>
            </a:r>
            <a:r>
              <a:rPr lang="en-US" dirty="0">
                <a:latin typeface="Cambria Math" pitchFamily="18" charset="0"/>
                <a:ea typeface="Cambria Math" pitchFamily="18" charset="0"/>
              </a:rPr>
              <a:t>0</a:t>
            </a:r>
            <a:r>
              <a:rPr lang="en-US" dirty="0"/>
              <a:t>)</a:t>
            </a:r>
            <a:r>
              <a:rPr lang="en-US" i="1" dirty="0"/>
              <a:t> + </a:t>
            </a:r>
            <a:r>
              <a:rPr lang="en-US" dirty="0">
                <a:latin typeface="Cambria Math" pitchFamily="18" charset="0"/>
                <a:ea typeface="Cambria Math" pitchFamily="18" charset="0"/>
              </a:rPr>
              <a:t>3 = 2</a:t>
            </a:r>
            <a:r>
              <a:rPr lang="en-US" dirty="0">
                <a:latin typeface="Cambria Math"/>
                <a:ea typeface="Cambria Math"/>
              </a:rPr>
              <a:t>∙3 + 3 = 9</a:t>
            </a:r>
          </a:p>
          <a:p>
            <a:pPr lvl="2"/>
            <a:r>
              <a:rPr lang="en-US" i="1" dirty="0"/>
              <a:t>f</a:t>
            </a:r>
            <a:r>
              <a:rPr lang="en-US" dirty="0"/>
              <a:t>(</a:t>
            </a:r>
            <a:r>
              <a:rPr lang="en-US" dirty="0">
                <a:latin typeface="Cambria Math" pitchFamily="18" charset="0"/>
                <a:ea typeface="Cambria Math" pitchFamily="18" charset="0"/>
              </a:rPr>
              <a:t>2</a:t>
            </a:r>
            <a:r>
              <a:rPr lang="en-US" dirty="0"/>
              <a:t>) = </a:t>
            </a:r>
            <a:r>
              <a:rPr lang="en-US" dirty="0">
                <a:latin typeface="Cambria Math" pitchFamily="18" charset="0"/>
                <a:ea typeface="Cambria Math" pitchFamily="18" charset="0"/>
              </a:rPr>
              <a:t>2</a:t>
            </a:r>
            <a:r>
              <a:rPr lang="en-US" i="1" dirty="0"/>
              <a:t>f</a:t>
            </a:r>
            <a:r>
              <a:rPr lang="en-US" dirty="0"/>
              <a:t>(</a:t>
            </a:r>
            <a:r>
              <a:rPr lang="en-US" dirty="0">
                <a:latin typeface="Cambria Math" pitchFamily="18" charset="0"/>
                <a:ea typeface="Cambria Math" pitchFamily="18" charset="0"/>
              </a:rPr>
              <a:t>1</a:t>
            </a:r>
            <a:r>
              <a:rPr lang="en-US" dirty="0">
                <a:ea typeface="Cambria Math" pitchFamily="18" charset="0"/>
              </a:rPr>
              <a:t>)</a:t>
            </a:r>
            <a:r>
              <a:rPr lang="en-US" i="1" dirty="0"/>
              <a:t>+ </a:t>
            </a:r>
            <a:r>
              <a:rPr lang="en-US" dirty="0">
                <a:latin typeface="Cambria Math" pitchFamily="18" charset="0"/>
                <a:ea typeface="Cambria Math" pitchFamily="18" charset="0"/>
              </a:rPr>
              <a:t>3 = 2</a:t>
            </a:r>
            <a:r>
              <a:rPr lang="en-US" dirty="0">
                <a:latin typeface="Cambria Math"/>
                <a:ea typeface="Cambria Math"/>
              </a:rPr>
              <a:t>∙9 + 3 = 21</a:t>
            </a:r>
          </a:p>
          <a:p>
            <a:pPr lvl="2"/>
            <a:r>
              <a:rPr lang="en-US" i="1" dirty="0"/>
              <a:t>f</a:t>
            </a:r>
            <a:r>
              <a:rPr lang="en-US" dirty="0"/>
              <a:t>(</a:t>
            </a:r>
            <a:r>
              <a:rPr lang="en-US" dirty="0">
                <a:latin typeface="Cambria Math" pitchFamily="18" charset="0"/>
                <a:ea typeface="Cambria Math" pitchFamily="18" charset="0"/>
              </a:rPr>
              <a:t>3</a:t>
            </a:r>
            <a:r>
              <a:rPr lang="en-US" dirty="0"/>
              <a:t>) = </a:t>
            </a:r>
            <a:r>
              <a:rPr lang="en-US" dirty="0">
                <a:latin typeface="Cambria Math" pitchFamily="18" charset="0"/>
                <a:ea typeface="Cambria Math" pitchFamily="18" charset="0"/>
              </a:rPr>
              <a:t>2</a:t>
            </a:r>
            <a:r>
              <a:rPr lang="en-US" i="1" dirty="0"/>
              <a:t>f</a:t>
            </a:r>
            <a:r>
              <a:rPr lang="en-US" dirty="0"/>
              <a:t>(</a:t>
            </a:r>
            <a:r>
              <a:rPr lang="en-US" dirty="0">
                <a:latin typeface="Cambria Math" pitchFamily="18" charset="0"/>
                <a:ea typeface="Cambria Math" pitchFamily="18" charset="0"/>
              </a:rPr>
              <a:t>2</a:t>
            </a:r>
            <a:r>
              <a:rPr lang="en-US" dirty="0"/>
              <a:t>)</a:t>
            </a:r>
            <a:r>
              <a:rPr lang="en-US" i="1" dirty="0"/>
              <a:t> + </a:t>
            </a:r>
            <a:r>
              <a:rPr lang="en-US" dirty="0">
                <a:latin typeface="Cambria Math" pitchFamily="18" charset="0"/>
                <a:ea typeface="Cambria Math" pitchFamily="18" charset="0"/>
              </a:rPr>
              <a:t>3 = 2</a:t>
            </a:r>
            <a:r>
              <a:rPr lang="en-US" dirty="0">
                <a:latin typeface="Cambria Math"/>
                <a:ea typeface="Cambria Math"/>
              </a:rPr>
              <a:t>∙21 + 3 = 45</a:t>
            </a:r>
          </a:p>
          <a:p>
            <a:pPr lvl="2"/>
            <a:r>
              <a:rPr lang="en-US" i="1" dirty="0"/>
              <a:t>f</a:t>
            </a:r>
            <a:r>
              <a:rPr lang="en-US" dirty="0"/>
              <a:t>(</a:t>
            </a:r>
            <a:r>
              <a:rPr lang="en-US" dirty="0">
                <a:latin typeface="Cambria Math" pitchFamily="18" charset="0"/>
                <a:ea typeface="Cambria Math" pitchFamily="18" charset="0"/>
              </a:rPr>
              <a:t>4</a:t>
            </a:r>
            <a:r>
              <a:rPr lang="en-US" dirty="0"/>
              <a:t>) = </a:t>
            </a:r>
            <a:r>
              <a:rPr lang="en-US" dirty="0">
                <a:latin typeface="Cambria Math" pitchFamily="18" charset="0"/>
                <a:ea typeface="Cambria Math" pitchFamily="18" charset="0"/>
              </a:rPr>
              <a:t>2</a:t>
            </a:r>
            <a:r>
              <a:rPr lang="en-US" i="1" dirty="0"/>
              <a:t>f</a:t>
            </a:r>
            <a:r>
              <a:rPr lang="en-US" dirty="0"/>
              <a:t>(</a:t>
            </a:r>
            <a:r>
              <a:rPr lang="en-US" dirty="0">
                <a:latin typeface="Cambria Math" pitchFamily="18" charset="0"/>
                <a:ea typeface="Cambria Math" pitchFamily="18" charset="0"/>
              </a:rPr>
              <a:t>3</a:t>
            </a:r>
            <a:r>
              <a:rPr lang="en-US" dirty="0"/>
              <a:t>)</a:t>
            </a:r>
            <a:r>
              <a:rPr lang="en-US" i="1" dirty="0"/>
              <a:t> + </a:t>
            </a:r>
            <a:r>
              <a:rPr lang="en-US" dirty="0">
                <a:latin typeface="Cambria Math" pitchFamily="18" charset="0"/>
                <a:ea typeface="Cambria Math" pitchFamily="18" charset="0"/>
              </a:rPr>
              <a:t>3 = 2</a:t>
            </a:r>
            <a:r>
              <a:rPr lang="en-US" dirty="0">
                <a:latin typeface="Cambria Math"/>
                <a:ea typeface="Cambria Math"/>
              </a:rPr>
              <a:t>∙45 + 3 = 93</a:t>
            </a:r>
          </a:p>
          <a:p>
            <a:pPr lvl="2">
              <a:buNone/>
            </a:pPr>
            <a:endParaRPr lang="en-US" dirty="0">
              <a:latin typeface="Cambria Math"/>
              <a:ea typeface="Cambria Math"/>
            </a:endParaRPr>
          </a:p>
          <a:p>
            <a:pPr>
              <a:buNone/>
            </a:pPr>
            <a:r>
              <a:rPr lang="en-US" b="1" dirty="0"/>
              <a:t>   Example:  </a:t>
            </a:r>
            <a:r>
              <a:rPr lang="en-US" dirty="0"/>
              <a:t>Give a recursive definition of the factorial function </a:t>
            </a:r>
            <a:r>
              <a:rPr lang="en-US" i="1" dirty="0"/>
              <a:t>n</a:t>
            </a:r>
            <a:r>
              <a:rPr lang="en-US" dirty="0"/>
              <a:t>!:</a:t>
            </a:r>
          </a:p>
          <a:p>
            <a:pPr>
              <a:buNone/>
            </a:pPr>
            <a:r>
              <a:rPr lang="en-US" b="1" dirty="0"/>
              <a:t>   </a:t>
            </a:r>
            <a:endParaRPr lang="en-US" dirty="0">
              <a:latin typeface="Cambria Math"/>
              <a:ea typeface="Cambria Math"/>
            </a:endParaRPr>
          </a:p>
          <a:p>
            <a:pPr lvl="2"/>
            <a:endParaRPr lang="en-US" dirty="0"/>
          </a:p>
          <a:p>
            <a:endParaRPr lang="en-US" dirty="0"/>
          </a:p>
        </p:txBody>
      </p:sp>
      <p:sp>
        <p:nvSpPr>
          <p:cNvPr id="4" name="Rectangle 3"/>
          <p:cNvSpPr/>
          <p:nvPr/>
        </p:nvSpPr>
        <p:spPr>
          <a:xfrm>
            <a:off x="838200" y="4800600"/>
            <a:ext cx="4572000" cy="923330"/>
          </a:xfrm>
          <a:prstGeom prst="rect">
            <a:avLst/>
          </a:prstGeom>
        </p:spPr>
        <p:txBody>
          <a:bodyPr>
            <a:spAutoFit/>
          </a:bodyPr>
          <a:lstStyle/>
          <a:p>
            <a:pPr>
              <a:buNone/>
            </a:pPr>
            <a:r>
              <a:rPr lang="en-US" b="1" dirty="0"/>
              <a:t>Solution</a:t>
            </a:r>
            <a:r>
              <a:rPr lang="en-US" dirty="0"/>
              <a:t>:</a:t>
            </a:r>
          </a:p>
          <a:p>
            <a:pPr marL="971550" lvl="1" indent="-514350">
              <a:buNone/>
            </a:pPr>
            <a:r>
              <a:rPr lang="en-US" i="1" dirty="0"/>
              <a:t>f</a:t>
            </a:r>
            <a:r>
              <a:rPr lang="en-US" dirty="0"/>
              <a:t>(</a:t>
            </a:r>
            <a:r>
              <a:rPr lang="en-US" dirty="0">
                <a:latin typeface="Cambria Math" pitchFamily="18" charset="0"/>
                <a:ea typeface="Cambria Math" pitchFamily="18" charset="0"/>
              </a:rPr>
              <a:t>0</a:t>
            </a:r>
            <a:r>
              <a:rPr lang="en-US" dirty="0"/>
              <a:t>)</a:t>
            </a:r>
            <a:r>
              <a:rPr lang="en-US" i="1" dirty="0"/>
              <a:t> = </a:t>
            </a:r>
            <a:r>
              <a:rPr lang="en-US" dirty="0">
                <a:latin typeface="Cambria Math" pitchFamily="18" charset="0"/>
                <a:ea typeface="Cambria Math" pitchFamily="18" charset="0"/>
              </a:rPr>
              <a:t>1</a:t>
            </a:r>
          </a:p>
          <a:p>
            <a:pPr marL="971550" lvl="1" indent="-514350">
              <a:buNone/>
            </a:pPr>
            <a:r>
              <a:rPr lang="en-US" i="1" dirty="0"/>
              <a:t>f</a:t>
            </a:r>
            <a:r>
              <a:rPr lang="en-US" dirty="0"/>
              <a:t>(</a:t>
            </a:r>
            <a:r>
              <a:rPr lang="en-US" i="1" dirty="0"/>
              <a:t>n + </a:t>
            </a:r>
            <a:r>
              <a:rPr lang="en-US" dirty="0">
                <a:latin typeface="Cambria Math" pitchFamily="18" charset="0"/>
                <a:ea typeface="Cambria Math" pitchFamily="18" charset="0"/>
              </a:rPr>
              <a:t>1</a:t>
            </a:r>
            <a:r>
              <a:rPr lang="en-US" dirty="0"/>
              <a:t>)</a:t>
            </a:r>
            <a:r>
              <a:rPr lang="en-US" i="1" dirty="0"/>
              <a:t> = </a:t>
            </a:r>
            <a:r>
              <a:rPr lang="en-US" dirty="0"/>
              <a:t>(</a:t>
            </a:r>
            <a:r>
              <a:rPr lang="en-US" i="1" dirty="0"/>
              <a:t>n + </a:t>
            </a:r>
            <a:r>
              <a:rPr lang="en-US" dirty="0">
                <a:latin typeface="Cambria Math" pitchFamily="18" charset="0"/>
                <a:ea typeface="Cambria Math" pitchFamily="18" charset="0"/>
              </a:rPr>
              <a:t>1</a:t>
            </a:r>
            <a:r>
              <a:rPr lang="en-US" dirty="0"/>
              <a:t>)</a:t>
            </a:r>
            <a:r>
              <a:rPr lang="en-US" dirty="0">
                <a:latin typeface="Cambria Math"/>
                <a:ea typeface="Cambria Math"/>
              </a:rPr>
              <a:t>∙</a:t>
            </a:r>
            <a:r>
              <a:rPr lang="en-US" i="1" dirty="0"/>
              <a:t> f</a:t>
            </a:r>
            <a:r>
              <a:rPr lang="en-US" dirty="0"/>
              <a:t>(</a:t>
            </a:r>
            <a:r>
              <a:rPr lang="en-US" i="1" dirty="0"/>
              <a:t>n</a:t>
            </a:r>
            <a:r>
              <a:rPr lang="en-US" dirty="0"/>
              <a:t>)</a:t>
            </a:r>
          </a:p>
        </p:txBody>
      </p:sp>
      <p:sp>
        <p:nvSpPr>
          <p:cNvPr id="5" name="Rectangle 4">
            <a:extLst>
              <a:ext uri="{FF2B5EF4-FFF2-40B4-BE49-F238E27FC236}">
                <a16:creationId xmlns:a16="http://schemas.microsoft.com/office/drawing/2014/main" id="{ED70FC5A-9FC8-81F1-CCE3-B7BC4B832AB2}"/>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518040" y="1071720"/>
              <a:ext cx="7983360" cy="4929480"/>
            </p14:xfrm>
          </p:contentPart>
        </mc:Choice>
        <mc:Fallback xmlns="">
          <p:pic>
            <p:nvPicPr>
              <p:cNvPr id="6" name="Ink 5"/>
              <p:cNvPicPr/>
              <p:nvPr/>
            </p:nvPicPr>
            <p:blipFill>
              <a:blip r:embed="rId3"/>
              <a:stretch>
                <a:fillRect/>
              </a:stretch>
            </p:blipFill>
            <p:spPr>
              <a:xfrm>
                <a:off x="508680" y="1062360"/>
                <a:ext cx="8002080" cy="49482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249" y="914400"/>
            <a:ext cx="8203941" cy="5299869"/>
          </a:xfrm>
        </p:spPr>
        <p:txBody>
          <a:bodyPr>
            <a:normAutofit lnSpcReduction="10000"/>
          </a:bodyPr>
          <a:lstStyle/>
          <a:p>
            <a:pPr>
              <a:buNone/>
            </a:pPr>
            <a:r>
              <a:rPr lang="en-US" sz="2400" b="1" dirty="0"/>
              <a:t>     </a:t>
            </a:r>
            <a:r>
              <a:rPr lang="en-US" sz="2400" i="1" dirty="0"/>
              <a:t>Principle of Mathematical Induction</a:t>
            </a:r>
            <a:r>
              <a:rPr lang="en-US" sz="2400" dirty="0"/>
              <a:t>: To prove that </a:t>
            </a:r>
            <a:r>
              <a:rPr lang="en-US" sz="2400" i="1" dirty="0"/>
              <a:t>P</a:t>
            </a:r>
            <a:r>
              <a:rPr lang="en-US" sz="2400" dirty="0"/>
              <a:t>(</a:t>
            </a:r>
            <a:r>
              <a:rPr lang="en-US" sz="2400" i="1" dirty="0"/>
              <a:t>n</a:t>
            </a:r>
            <a:r>
              <a:rPr lang="en-US" sz="2400" dirty="0"/>
              <a:t>) is true for all positive integers </a:t>
            </a:r>
            <a:r>
              <a:rPr lang="en-US" sz="2400" i="1" dirty="0"/>
              <a:t>n</a:t>
            </a:r>
            <a:r>
              <a:rPr lang="en-US" sz="2400" dirty="0"/>
              <a:t>, we complete these steps:</a:t>
            </a:r>
          </a:p>
          <a:p>
            <a:pPr>
              <a:buNone/>
            </a:pPr>
            <a:endParaRPr lang="en-US" sz="2400" dirty="0"/>
          </a:p>
          <a:p>
            <a:pPr lvl="1"/>
            <a:r>
              <a:rPr lang="en-US" sz="2000" i="1" dirty="0"/>
              <a:t>Basis Step</a:t>
            </a:r>
            <a:r>
              <a:rPr lang="en-US" sz="2000" dirty="0"/>
              <a:t>: Show that </a:t>
            </a:r>
            <a:r>
              <a:rPr lang="en-US" sz="2000" i="1" dirty="0"/>
              <a:t>P</a:t>
            </a:r>
            <a:r>
              <a:rPr lang="en-US" sz="2000" dirty="0"/>
              <a:t>(</a:t>
            </a:r>
            <a:r>
              <a:rPr lang="en-US" sz="2000" dirty="0">
                <a:latin typeface="Cambria Math" pitchFamily="18" charset="0"/>
                <a:ea typeface="Cambria Math" pitchFamily="18" charset="0"/>
              </a:rPr>
              <a:t>1</a:t>
            </a:r>
            <a:r>
              <a:rPr lang="en-US" sz="2000" dirty="0"/>
              <a:t>) is true.</a:t>
            </a:r>
          </a:p>
          <a:p>
            <a:pPr lvl="1"/>
            <a:r>
              <a:rPr lang="en-US" sz="2000" i="1" dirty="0"/>
              <a:t>Inductive Step</a:t>
            </a:r>
            <a:r>
              <a:rPr lang="en-US" sz="2000" dirty="0"/>
              <a:t>: Show that </a:t>
            </a:r>
            <a:r>
              <a:rPr lang="en-US" sz="2000" i="1" dirty="0"/>
              <a:t>P</a:t>
            </a:r>
            <a:r>
              <a:rPr lang="en-US" sz="2000" dirty="0"/>
              <a:t>(</a:t>
            </a:r>
            <a:r>
              <a:rPr lang="en-US" sz="2000" i="1" dirty="0"/>
              <a:t>k</a:t>
            </a:r>
            <a:r>
              <a:rPr lang="en-US" sz="2000" dirty="0"/>
              <a:t>)</a:t>
            </a:r>
            <a:r>
              <a:rPr lang="en-US" sz="2000" i="1" dirty="0"/>
              <a:t> </a:t>
            </a:r>
            <a:r>
              <a:rPr lang="en-US" sz="2000" i="1" dirty="0">
                <a:latin typeface="Cambria Math"/>
                <a:ea typeface="Cambria Math"/>
                <a:sym typeface="Wingdings" pitchFamily="2" charset="2"/>
              </a:rPr>
              <a:t>→</a:t>
            </a:r>
            <a:r>
              <a:rPr lang="en-US" sz="2000" i="1" dirty="0">
                <a:sym typeface="Wingdings" pitchFamily="2" charset="2"/>
              </a:rPr>
              <a:t> P</a:t>
            </a:r>
            <a:r>
              <a:rPr lang="en-US" sz="2000" dirty="0">
                <a:sym typeface="Wingdings" pitchFamily="2" charset="2"/>
              </a:rPr>
              <a:t>(</a:t>
            </a:r>
            <a:r>
              <a:rPr lang="en-US" sz="2000" i="1" dirty="0">
                <a:sym typeface="Wingdings" pitchFamily="2" charset="2"/>
              </a:rPr>
              <a:t>k + </a:t>
            </a:r>
            <a:r>
              <a:rPr lang="en-US" sz="2000" dirty="0">
                <a:latin typeface="Cambria Math" pitchFamily="18" charset="0"/>
                <a:ea typeface="Cambria Math" pitchFamily="18" charset="0"/>
                <a:sym typeface="Wingdings" pitchFamily="2" charset="2"/>
              </a:rPr>
              <a:t>1</a:t>
            </a:r>
            <a:r>
              <a:rPr lang="en-US" sz="2000" dirty="0">
                <a:sym typeface="Wingdings" pitchFamily="2" charset="2"/>
              </a:rPr>
              <a:t>) </a:t>
            </a:r>
            <a:r>
              <a:rPr lang="en-US" sz="2000" i="1" dirty="0">
                <a:sym typeface="Wingdings" pitchFamily="2" charset="2"/>
              </a:rPr>
              <a:t> </a:t>
            </a:r>
            <a:r>
              <a:rPr lang="en-US" sz="2000" dirty="0">
                <a:sym typeface="Wingdings" pitchFamily="2" charset="2"/>
              </a:rPr>
              <a:t>is true for all positive integers </a:t>
            </a:r>
            <a:r>
              <a:rPr lang="en-US" sz="2000" i="1" dirty="0">
                <a:sym typeface="Wingdings" pitchFamily="2" charset="2"/>
              </a:rPr>
              <a:t>k</a:t>
            </a:r>
            <a:r>
              <a:rPr lang="en-US" sz="2000" dirty="0">
                <a:sym typeface="Wingdings" pitchFamily="2" charset="2"/>
              </a:rPr>
              <a:t>.</a:t>
            </a:r>
          </a:p>
          <a:p>
            <a:pPr>
              <a:buNone/>
            </a:pPr>
            <a:r>
              <a:rPr lang="en-US" sz="2400" dirty="0"/>
              <a:t>     To complete the inductive step, assuming the </a:t>
            </a:r>
            <a:r>
              <a:rPr lang="en-US" sz="2400" i="1" dirty="0"/>
              <a:t>inductive hypothesis </a:t>
            </a:r>
            <a:r>
              <a:rPr lang="en-US" sz="2400" dirty="0"/>
              <a:t>that </a:t>
            </a:r>
            <a:r>
              <a:rPr lang="en-US" sz="2400" i="1" dirty="0"/>
              <a:t>P</a:t>
            </a:r>
            <a:r>
              <a:rPr lang="en-US" sz="2400" dirty="0"/>
              <a:t>(</a:t>
            </a:r>
            <a:r>
              <a:rPr lang="en-US" sz="2400" i="1" dirty="0"/>
              <a:t>k</a:t>
            </a:r>
            <a:r>
              <a:rPr lang="en-US" sz="2400" dirty="0"/>
              <a:t>)</a:t>
            </a:r>
            <a:r>
              <a:rPr lang="en-US" sz="2400" i="1" dirty="0"/>
              <a:t> </a:t>
            </a:r>
            <a:r>
              <a:rPr lang="en-US" sz="2400" dirty="0"/>
              <a:t>holds for an arbitrary integer </a:t>
            </a:r>
            <a:r>
              <a:rPr lang="en-US" sz="2400" i="1" dirty="0"/>
              <a:t>k</a:t>
            </a:r>
            <a:r>
              <a:rPr lang="en-US" sz="2400" dirty="0"/>
              <a:t>, show that  must </a:t>
            </a:r>
            <a:r>
              <a:rPr lang="en-US" sz="2400" i="1" dirty="0">
                <a:sym typeface="Wingdings" pitchFamily="2" charset="2"/>
              </a:rPr>
              <a:t>P</a:t>
            </a:r>
            <a:r>
              <a:rPr lang="en-US" sz="2400" dirty="0">
                <a:sym typeface="Wingdings" pitchFamily="2" charset="2"/>
              </a:rPr>
              <a:t>(</a:t>
            </a:r>
            <a:r>
              <a:rPr lang="en-US" sz="2400" i="1" dirty="0">
                <a:sym typeface="Wingdings" pitchFamily="2" charset="2"/>
              </a:rPr>
              <a:t>k + </a:t>
            </a:r>
            <a:r>
              <a:rPr lang="en-US" sz="2400" dirty="0">
                <a:latin typeface="Cambria Math" pitchFamily="18" charset="0"/>
                <a:ea typeface="Cambria Math" pitchFamily="18" charset="0"/>
                <a:sym typeface="Wingdings" pitchFamily="2" charset="2"/>
              </a:rPr>
              <a:t>1</a:t>
            </a:r>
            <a:r>
              <a:rPr lang="en-US" sz="2400" dirty="0">
                <a:sym typeface="Wingdings" pitchFamily="2" charset="2"/>
              </a:rPr>
              <a:t>)</a:t>
            </a:r>
            <a:r>
              <a:rPr lang="en-US" sz="2400" dirty="0"/>
              <a:t> be true.</a:t>
            </a:r>
          </a:p>
          <a:p>
            <a:pPr>
              <a:buNone/>
            </a:pPr>
            <a:r>
              <a:rPr lang="en-US" sz="2400" dirty="0"/>
              <a:t>    </a:t>
            </a:r>
          </a:p>
          <a:p>
            <a:pPr>
              <a:buNone/>
            </a:pPr>
            <a:r>
              <a:rPr lang="en-US" sz="2400" b="1" dirty="0"/>
              <a:t>     Climbing an Infinite Ladder Example</a:t>
            </a:r>
            <a:r>
              <a:rPr lang="en-US" sz="2400" dirty="0"/>
              <a:t>:</a:t>
            </a:r>
          </a:p>
          <a:p>
            <a:pPr lvl="1"/>
            <a:r>
              <a:rPr lang="en-US" sz="2000" dirty="0"/>
              <a:t>BASIS STEP: By (</a:t>
            </a:r>
            <a:r>
              <a:rPr lang="en-US" sz="2000" dirty="0">
                <a:latin typeface="Cambria Math" pitchFamily="18" charset="0"/>
                <a:ea typeface="Cambria Math" pitchFamily="18" charset="0"/>
              </a:rPr>
              <a:t>1</a:t>
            </a:r>
            <a:r>
              <a:rPr lang="en-US" sz="2000" dirty="0"/>
              <a:t>), we can reach rung </a:t>
            </a:r>
            <a:r>
              <a:rPr lang="en-US" sz="2000" dirty="0">
                <a:latin typeface="Cambria Math" pitchFamily="18" charset="0"/>
                <a:ea typeface="Cambria Math" pitchFamily="18" charset="0"/>
              </a:rPr>
              <a:t>1</a:t>
            </a:r>
            <a:r>
              <a:rPr lang="en-US" sz="2000" dirty="0"/>
              <a:t>.</a:t>
            </a:r>
          </a:p>
          <a:p>
            <a:pPr lvl="1"/>
            <a:r>
              <a:rPr lang="en-US" sz="2000" dirty="0"/>
              <a:t>INDUCTIVE STEP: Assume the inductive hypothesis that we can reach rung </a:t>
            </a:r>
            <a:r>
              <a:rPr lang="en-US" sz="2000" i="1" dirty="0"/>
              <a:t>k</a:t>
            </a:r>
            <a:r>
              <a:rPr lang="en-US" sz="2000" dirty="0"/>
              <a:t>. Then by (</a:t>
            </a:r>
            <a:r>
              <a:rPr lang="en-US" sz="2000" dirty="0">
                <a:latin typeface="Cambria Math" pitchFamily="18" charset="0"/>
                <a:ea typeface="Cambria Math" pitchFamily="18" charset="0"/>
              </a:rPr>
              <a:t>2</a:t>
            </a:r>
            <a:r>
              <a:rPr lang="en-US" sz="2000" dirty="0"/>
              <a:t>), we can reach rung </a:t>
            </a:r>
            <a:r>
              <a:rPr lang="en-US" sz="2000" i="1" dirty="0"/>
              <a:t>k </a:t>
            </a:r>
            <a:r>
              <a:rPr lang="en-US" sz="2000" dirty="0"/>
              <a:t>+ </a:t>
            </a:r>
            <a:r>
              <a:rPr lang="en-US" sz="2000" dirty="0">
                <a:latin typeface="Cambria Math" pitchFamily="18" charset="0"/>
                <a:ea typeface="Cambria Math" pitchFamily="18" charset="0"/>
              </a:rPr>
              <a:t>1</a:t>
            </a:r>
            <a:r>
              <a:rPr lang="en-US" sz="2000" dirty="0"/>
              <a:t>.</a:t>
            </a:r>
          </a:p>
          <a:p>
            <a:pPr>
              <a:buNone/>
            </a:pPr>
            <a:r>
              <a:rPr lang="en-US" sz="2400" dirty="0"/>
              <a:t>     Hence, </a:t>
            </a:r>
            <a:r>
              <a:rPr lang="en-US" sz="2400" i="1" dirty="0"/>
              <a:t>P</a:t>
            </a:r>
            <a:r>
              <a:rPr lang="en-US" sz="2400" dirty="0"/>
              <a:t>(</a:t>
            </a:r>
            <a:r>
              <a:rPr lang="en-US" sz="2400" i="1" dirty="0"/>
              <a:t>k</a:t>
            </a:r>
            <a:r>
              <a:rPr lang="en-US" sz="2400" dirty="0"/>
              <a:t>)</a:t>
            </a:r>
            <a:r>
              <a:rPr lang="en-US" sz="2400" i="1" dirty="0"/>
              <a:t> </a:t>
            </a:r>
            <a:r>
              <a:rPr lang="en-US" sz="2400" i="1" dirty="0">
                <a:latin typeface="Cambria Math"/>
                <a:ea typeface="Cambria Math"/>
                <a:sym typeface="Wingdings" pitchFamily="2" charset="2"/>
              </a:rPr>
              <a:t>→</a:t>
            </a:r>
            <a:r>
              <a:rPr lang="en-US" sz="2400" i="1" dirty="0">
                <a:sym typeface="Wingdings" pitchFamily="2" charset="2"/>
              </a:rPr>
              <a:t> P</a:t>
            </a:r>
            <a:r>
              <a:rPr lang="en-US" sz="2400" dirty="0">
                <a:sym typeface="Wingdings" pitchFamily="2" charset="2"/>
              </a:rPr>
              <a:t>(</a:t>
            </a:r>
            <a:r>
              <a:rPr lang="en-US" sz="2400" i="1" dirty="0">
                <a:sym typeface="Wingdings" pitchFamily="2" charset="2"/>
              </a:rPr>
              <a:t>k + </a:t>
            </a:r>
            <a:r>
              <a:rPr lang="en-US" sz="2400" dirty="0">
                <a:latin typeface="Cambria Math" pitchFamily="18" charset="0"/>
                <a:ea typeface="Cambria Math" pitchFamily="18" charset="0"/>
                <a:sym typeface="Wingdings" pitchFamily="2" charset="2"/>
              </a:rPr>
              <a:t>1</a:t>
            </a:r>
            <a:r>
              <a:rPr lang="en-US" sz="2400" dirty="0">
                <a:sym typeface="Wingdings" pitchFamily="2" charset="2"/>
              </a:rPr>
              <a:t>) is true for all positive integers </a:t>
            </a:r>
            <a:r>
              <a:rPr lang="en-US" sz="2400" i="1" dirty="0">
                <a:sym typeface="Wingdings" pitchFamily="2" charset="2"/>
              </a:rPr>
              <a:t>k. </a:t>
            </a:r>
            <a:r>
              <a:rPr lang="en-US" sz="2400" dirty="0">
                <a:sym typeface="Wingdings" pitchFamily="2" charset="2"/>
              </a:rPr>
              <a:t>We can reach every rung on the ladder.</a:t>
            </a:r>
            <a:endParaRPr lang="en-US" sz="2400" dirty="0"/>
          </a:p>
        </p:txBody>
      </p:sp>
      <p:sp>
        <p:nvSpPr>
          <p:cNvPr id="8" name="TextBox 7">
            <a:extLst>
              <a:ext uri="{FF2B5EF4-FFF2-40B4-BE49-F238E27FC236}">
                <a16:creationId xmlns:a16="http://schemas.microsoft.com/office/drawing/2014/main" id="{68DEE43E-072E-5AB3-8E6B-4E4DADA1F29E}"/>
              </a:ext>
            </a:extLst>
          </p:cNvPr>
          <p:cNvSpPr txBox="1"/>
          <p:nvPr/>
        </p:nvSpPr>
        <p:spPr>
          <a:xfrm>
            <a:off x="152400" y="152400"/>
            <a:ext cx="8362950" cy="646331"/>
          </a:xfrm>
          <a:prstGeom prst="rect">
            <a:avLst/>
          </a:prstGeom>
          <a:noFill/>
        </p:spPr>
        <p:txBody>
          <a:bodyPr wrap="square">
            <a:spAutoFit/>
          </a:bodyPr>
          <a:lstStyle/>
          <a:p>
            <a:r>
              <a:rPr lang="en-US" sz="3600" b="1" dirty="0">
                <a:solidFill>
                  <a:srgbClr val="C00000"/>
                </a:solidFill>
              </a:rPr>
              <a:t>Principle of Mathematical Induction</a:t>
            </a:r>
          </a:p>
        </p:txBody>
      </p:sp>
      <p:sp>
        <p:nvSpPr>
          <p:cNvPr id="2" name="Rectangle 1">
            <a:extLst>
              <a:ext uri="{FF2B5EF4-FFF2-40B4-BE49-F238E27FC236}">
                <a16:creationId xmlns:a16="http://schemas.microsoft.com/office/drawing/2014/main" id="{C521A6A6-F6C4-0F9F-0BA7-1F029B5BF891}"/>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87600" y="723240"/>
              <a:ext cx="7224480" cy="5268960"/>
            </p14:xfrm>
          </p:contentPart>
        </mc:Choice>
        <mc:Fallback xmlns="">
          <p:pic>
            <p:nvPicPr>
              <p:cNvPr id="4" name="Ink 3"/>
              <p:cNvPicPr/>
              <p:nvPr/>
            </p:nvPicPr>
            <p:blipFill>
              <a:blip r:embed="rId3"/>
              <a:stretch>
                <a:fillRect/>
              </a:stretch>
            </p:blipFill>
            <p:spPr>
              <a:xfrm>
                <a:off x="678240" y="713880"/>
                <a:ext cx="7243200" cy="528768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29110"/>
            <a:ext cx="7886700" cy="774386"/>
          </a:xfrm>
        </p:spPr>
        <p:txBody>
          <a:bodyPr/>
          <a:lstStyle/>
          <a:p>
            <a:r>
              <a:rPr lang="en-US" b="1" dirty="0">
                <a:solidFill>
                  <a:srgbClr val="C00000"/>
                </a:solidFill>
                <a:effectLst>
                  <a:outerShdw blurRad="38100" dist="38100" dir="2700000" algn="tl">
                    <a:srgbClr val="000000">
                      <a:alpha val="43137"/>
                    </a:srgbClr>
                  </a:outerShdw>
                </a:effectLst>
              </a:rPr>
              <a:t>Recursively Defined Functions</a:t>
            </a:r>
          </a:p>
        </p:txBody>
      </p:sp>
      <p:sp>
        <p:nvSpPr>
          <p:cNvPr id="3" name="Content Placeholder 2"/>
          <p:cNvSpPr>
            <a:spLocks noGrp="1"/>
          </p:cNvSpPr>
          <p:nvPr>
            <p:ph idx="1"/>
          </p:nvPr>
        </p:nvSpPr>
        <p:spPr/>
        <p:txBody>
          <a:bodyPr/>
          <a:lstStyle/>
          <a:p>
            <a:pPr>
              <a:buNone/>
            </a:pPr>
            <a:r>
              <a:rPr lang="en-US" b="1" dirty="0"/>
              <a:t>   Example</a:t>
            </a:r>
            <a:r>
              <a:rPr lang="en-US" dirty="0"/>
              <a:t>: Give a recursive definition of:</a:t>
            </a:r>
          </a:p>
          <a:p>
            <a:endParaRPr lang="en-US" dirty="0"/>
          </a:p>
          <a:p>
            <a:endParaRPr lang="en-US" dirty="0"/>
          </a:p>
          <a:p>
            <a:pPr>
              <a:buNone/>
            </a:pPr>
            <a:r>
              <a:rPr lang="en-US" b="1" dirty="0"/>
              <a:t>   Solution</a:t>
            </a:r>
            <a:r>
              <a:rPr lang="en-US" dirty="0"/>
              <a:t>: The first part of the definition is</a:t>
            </a:r>
          </a:p>
          <a:p>
            <a:pPr>
              <a:buNone/>
            </a:pPr>
            <a:endParaRPr lang="en-US" dirty="0"/>
          </a:p>
          <a:p>
            <a:pPr>
              <a:buNone/>
            </a:pPr>
            <a:endParaRPr lang="en-US" dirty="0"/>
          </a:p>
          <a:p>
            <a:pPr>
              <a:buNone/>
            </a:pPr>
            <a:r>
              <a:rPr lang="en-US" dirty="0"/>
              <a:t>   The second part is</a:t>
            </a:r>
          </a:p>
        </p:txBody>
      </p:sp>
      <p:pic>
        <p:nvPicPr>
          <p:cNvPr id="6" name="Picture 5" descr="addin_tmp.png"/>
          <p:cNvPicPr>
            <a:picLocks noChangeAspect="1"/>
          </p:cNvPicPr>
          <p:nvPr>
            <p:custDataLst>
              <p:tags r:id="rId1"/>
            </p:custDataLst>
          </p:nvPr>
        </p:nvPicPr>
        <p:blipFill>
          <a:blip r:embed="rId5" cstate="print"/>
          <a:stretch>
            <a:fillRect/>
          </a:stretch>
        </p:blipFill>
        <p:spPr>
          <a:xfrm>
            <a:off x="2752220" y="2229167"/>
            <a:ext cx="706755" cy="702945"/>
          </a:xfrm>
          <a:prstGeom prst="rect">
            <a:avLst/>
          </a:prstGeom>
        </p:spPr>
      </p:pic>
      <p:pic>
        <p:nvPicPr>
          <p:cNvPr id="10" name="Picture 9" descr="addin_tmp.png"/>
          <p:cNvPicPr>
            <a:picLocks noChangeAspect="1"/>
          </p:cNvPicPr>
          <p:nvPr>
            <p:custDataLst>
              <p:tags r:id="rId2"/>
            </p:custDataLst>
          </p:nvPr>
        </p:nvPicPr>
        <p:blipFill>
          <a:blip r:embed="rId6" cstate="print"/>
          <a:stretch>
            <a:fillRect/>
          </a:stretch>
        </p:blipFill>
        <p:spPr>
          <a:xfrm>
            <a:off x="3280410" y="4001294"/>
            <a:ext cx="1291590" cy="744855"/>
          </a:xfrm>
          <a:prstGeom prst="rect">
            <a:avLst/>
          </a:prstGeom>
        </p:spPr>
      </p:pic>
      <p:pic>
        <p:nvPicPr>
          <p:cNvPr id="12" name="Picture 11" descr="addin_tmp.png"/>
          <p:cNvPicPr>
            <a:picLocks noChangeAspect="1"/>
          </p:cNvPicPr>
          <p:nvPr>
            <p:custDataLst>
              <p:tags r:id="rId3"/>
            </p:custDataLst>
          </p:nvPr>
        </p:nvPicPr>
        <p:blipFill>
          <a:blip r:embed="rId7" cstate="print"/>
          <a:stretch>
            <a:fillRect/>
          </a:stretch>
        </p:blipFill>
        <p:spPr>
          <a:xfrm>
            <a:off x="4495801" y="5181602"/>
            <a:ext cx="2967990" cy="760095"/>
          </a:xfrm>
          <a:prstGeom prst="rect">
            <a:avLst/>
          </a:prstGeom>
        </p:spPr>
      </p:pic>
      <p:sp>
        <p:nvSpPr>
          <p:cNvPr id="4" name="Rectangle 3">
            <a:extLst>
              <a:ext uri="{FF2B5EF4-FFF2-40B4-BE49-F238E27FC236}">
                <a16:creationId xmlns:a16="http://schemas.microsoft.com/office/drawing/2014/main" id="{CA7D66E0-3A12-F2A6-3E08-C5DAB84C4948}"/>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3679200" y="2330640"/>
              <a:ext cx="4018680" cy="3554280"/>
            </p14:xfrm>
          </p:contentPart>
        </mc:Choice>
        <mc:Fallback xmlns="">
          <p:pic>
            <p:nvPicPr>
              <p:cNvPr id="5" name="Ink 4"/>
              <p:cNvPicPr/>
              <p:nvPr/>
            </p:nvPicPr>
            <p:blipFill>
              <a:blip r:embed="rId9"/>
              <a:stretch>
                <a:fillRect/>
              </a:stretch>
            </p:blipFill>
            <p:spPr>
              <a:xfrm>
                <a:off x="3669840" y="2321280"/>
                <a:ext cx="4037400" cy="3573000"/>
              </a:xfrm>
              <a:prstGeom prst="rect">
                <a:avLst/>
              </a:prstGeom>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255"/>
            <a:ext cx="7886700" cy="434758"/>
          </a:xfrm>
        </p:spPr>
        <p:txBody>
          <a:bodyPr>
            <a:normAutofit fontScale="90000"/>
          </a:bodyPr>
          <a:lstStyle/>
          <a:p>
            <a:r>
              <a:rPr lang="en-US" b="1" dirty="0">
                <a:solidFill>
                  <a:srgbClr val="C00000"/>
                </a:solidFill>
                <a:effectLst>
                  <a:outerShdw blurRad="38100" dist="38100" dir="2700000" algn="tl">
                    <a:srgbClr val="000000">
                      <a:alpha val="43137"/>
                    </a:srgbClr>
                  </a:outerShdw>
                </a:effectLst>
              </a:rPr>
              <a:t>Fibonacci Numbers</a:t>
            </a:r>
          </a:p>
        </p:txBody>
      </p:sp>
      <p:sp>
        <p:nvSpPr>
          <p:cNvPr id="3" name="Content Placeholder 2"/>
          <p:cNvSpPr>
            <a:spLocks noGrp="1"/>
          </p:cNvSpPr>
          <p:nvPr>
            <p:ph idx="1"/>
          </p:nvPr>
        </p:nvSpPr>
        <p:spPr>
          <a:xfrm>
            <a:off x="457200" y="1478280"/>
            <a:ext cx="7886700" cy="4351338"/>
          </a:xfrm>
        </p:spPr>
        <p:txBody>
          <a:bodyPr>
            <a:normAutofit lnSpcReduction="10000"/>
          </a:bodyPr>
          <a:lstStyle/>
          <a:p>
            <a:pPr>
              <a:buNone/>
            </a:pPr>
            <a:r>
              <a:rPr lang="en-US" sz="3600" b="1" dirty="0"/>
              <a:t>   Example </a:t>
            </a:r>
            <a:r>
              <a:rPr lang="en-US" sz="3600" dirty="0"/>
              <a:t>: The Fibonacci numbers are defined as follows:</a:t>
            </a:r>
          </a:p>
          <a:p>
            <a:pPr marL="971550" lvl="1" indent="-514350">
              <a:buNone/>
            </a:pPr>
            <a:r>
              <a:rPr lang="en-US" sz="3200" i="1" dirty="0"/>
              <a:t>f</a:t>
            </a:r>
            <a:r>
              <a:rPr lang="en-US" sz="3200" baseline="-25000" dirty="0">
                <a:latin typeface="Cambria Math" pitchFamily="18" charset="0"/>
                <a:ea typeface="Cambria Math" pitchFamily="18" charset="0"/>
              </a:rPr>
              <a:t>0 </a:t>
            </a:r>
            <a:r>
              <a:rPr lang="en-US" sz="3200" i="1" dirty="0"/>
              <a:t> = </a:t>
            </a:r>
            <a:r>
              <a:rPr lang="en-US" sz="3200" dirty="0">
                <a:latin typeface="Cambria Math" pitchFamily="18" charset="0"/>
                <a:ea typeface="Cambria Math" pitchFamily="18" charset="0"/>
              </a:rPr>
              <a:t>0</a:t>
            </a:r>
          </a:p>
          <a:p>
            <a:pPr marL="971550" lvl="1" indent="-514350">
              <a:buNone/>
            </a:pPr>
            <a:r>
              <a:rPr lang="en-US" sz="3200" i="1" dirty="0"/>
              <a:t>f</a:t>
            </a:r>
            <a:r>
              <a:rPr lang="en-US" sz="3200" baseline="-25000" dirty="0">
                <a:latin typeface="Cambria Math" pitchFamily="18" charset="0"/>
                <a:ea typeface="Cambria Math" pitchFamily="18" charset="0"/>
              </a:rPr>
              <a:t>1</a:t>
            </a:r>
            <a:r>
              <a:rPr lang="en-US" sz="3200" i="1" dirty="0"/>
              <a:t> = </a:t>
            </a:r>
            <a:r>
              <a:rPr lang="en-US" sz="3200" dirty="0">
                <a:latin typeface="Cambria Math" pitchFamily="18" charset="0"/>
                <a:ea typeface="Cambria Math" pitchFamily="18" charset="0"/>
              </a:rPr>
              <a:t>1</a:t>
            </a:r>
          </a:p>
          <a:p>
            <a:pPr marL="971550" lvl="1" indent="-514350">
              <a:buNone/>
            </a:pPr>
            <a:r>
              <a:rPr lang="en-US" sz="3200" i="1" dirty="0"/>
              <a:t>f</a:t>
            </a:r>
            <a:r>
              <a:rPr lang="en-US" sz="3200" i="1" baseline="-25000" dirty="0">
                <a:ea typeface="Cambria Math" pitchFamily="18" charset="0"/>
              </a:rPr>
              <a:t>n</a:t>
            </a:r>
            <a:r>
              <a:rPr lang="en-US" sz="3200" i="1" dirty="0"/>
              <a:t> = f</a:t>
            </a:r>
            <a:r>
              <a:rPr lang="en-US" sz="3200" i="1" baseline="-25000" dirty="0"/>
              <a:t>n</a:t>
            </a:r>
            <a:r>
              <a:rPr lang="en-US" sz="3200" i="1" baseline="-25000" dirty="0">
                <a:latin typeface="Cambria Math"/>
                <a:ea typeface="Cambria Math"/>
              </a:rPr>
              <a:t>−</a:t>
            </a:r>
            <a:r>
              <a:rPr lang="en-US" sz="3200" baseline="-25000" dirty="0">
                <a:latin typeface="Cambria Math" pitchFamily="18" charset="0"/>
                <a:ea typeface="Cambria Math" pitchFamily="18" charset="0"/>
              </a:rPr>
              <a:t>1</a:t>
            </a:r>
            <a:r>
              <a:rPr lang="en-US" sz="3200" i="1" dirty="0"/>
              <a:t>  + f</a:t>
            </a:r>
            <a:r>
              <a:rPr lang="en-US" sz="3200" i="1" baseline="-25000" dirty="0"/>
              <a:t>n</a:t>
            </a:r>
            <a:r>
              <a:rPr lang="en-US" sz="3200" i="1" baseline="-25000" dirty="0">
                <a:latin typeface="Cambria Math"/>
                <a:ea typeface="Cambria Math"/>
              </a:rPr>
              <a:t>−</a:t>
            </a:r>
            <a:r>
              <a:rPr lang="en-US" sz="3200" baseline="-25000" dirty="0">
                <a:latin typeface="Cambria Math" pitchFamily="18" charset="0"/>
                <a:ea typeface="Cambria Math" pitchFamily="18" charset="0"/>
              </a:rPr>
              <a:t>2</a:t>
            </a:r>
            <a:endParaRPr lang="en-US" sz="3200" baseline="-25000" dirty="0"/>
          </a:p>
          <a:p>
            <a:pPr marL="571500" indent="-514350">
              <a:buNone/>
            </a:pPr>
            <a:r>
              <a:rPr lang="en-US" sz="3600" dirty="0"/>
              <a:t>    Find</a:t>
            </a:r>
            <a:r>
              <a:rPr lang="en-US" sz="3600" i="1" dirty="0"/>
              <a:t> f</a:t>
            </a:r>
            <a:r>
              <a:rPr lang="en-US" sz="3600" baseline="-25000" dirty="0">
                <a:latin typeface="Cambria Math" pitchFamily="18" charset="0"/>
                <a:ea typeface="Cambria Math" pitchFamily="18" charset="0"/>
              </a:rPr>
              <a:t>2</a:t>
            </a:r>
            <a:r>
              <a:rPr lang="en-US" sz="3600" i="1" dirty="0"/>
              <a:t>, f</a:t>
            </a:r>
            <a:r>
              <a:rPr lang="en-US" sz="3600" baseline="-25000" dirty="0">
                <a:latin typeface="Cambria Math" pitchFamily="18" charset="0"/>
                <a:ea typeface="Cambria Math" pitchFamily="18" charset="0"/>
              </a:rPr>
              <a:t>3 </a:t>
            </a:r>
            <a:r>
              <a:rPr lang="en-US" sz="3600" i="1" dirty="0"/>
              <a:t>, f</a:t>
            </a:r>
            <a:r>
              <a:rPr lang="en-US" sz="3600" baseline="-25000" dirty="0">
                <a:latin typeface="Cambria Math" pitchFamily="18" charset="0"/>
                <a:ea typeface="Cambria Math" pitchFamily="18" charset="0"/>
              </a:rPr>
              <a:t>4 </a:t>
            </a:r>
            <a:r>
              <a:rPr lang="en-US" sz="3600" i="1" dirty="0"/>
              <a:t>, f</a:t>
            </a:r>
            <a:r>
              <a:rPr lang="en-US" sz="3600" baseline="-25000" dirty="0">
                <a:latin typeface="Cambria Math" pitchFamily="18" charset="0"/>
                <a:ea typeface="Cambria Math" pitchFamily="18" charset="0"/>
              </a:rPr>
              <a:t>5 </a:t>
            </a:r>
            <a:r>
              <a:rPr lang="en-US" sz="3600" dirty="0"/>
              <a:t>.</a:t>
            </a:r>
          </a:p>
          <a:p>
            <a:pPr marL="1211580" lvl="2" indent="-514350"/>
            <a:r>
              <a:rPr lang="en-US" sz="2400" i="1" dirty="0"/>
              <a:t>f</a:t>
            </a:r>
            <a:r>
              <a:rPr lang="en-US" sz="2400" baseline="-25000" dirty="0">
                <a:latin typeface="Cambria Math" pitchFamily="18" charset="0"/>
                <a:ea typeface="Cambria Math" pitchFamily="18" charset="0"/>
              </a:rPr>
              <a:t>2 </a:t>
            </a:r>
            <a:r>
              <a:rPr lang="en-US" sz="2400" dirty="0"/>
              <a:t> </a:t>
            </a:r>
            <a:r>
              <a:rPr lang="en-US" sz="2400" i="1" dirty="0"/>
              <a:t>= f</a:t>
            </a:r>
            <a:r>
              <a:rPr lang="en-US" sz="2400" baseline="-25000" dirty="0">
                <a:latin typeface="Cambria Math" pitchFamily="18" charset="0"/>
                <a:ea typeface="Cambria Math" pitchFamily="18" charset="0"/>
              </a:rPr>
              <a:t>1 </a:t>
            </a:r>
            <a:r>
              <a:rPr lang="en-US" sz="2400" i="1" dirty="0"/>
              <a:t>  + f</a:t>
            </a:r>
            <a:r>
              <a:rPr lang="en-US" sz="2400" baseline="-25000" dirty="0">
                <a:latin typeface="Cambria Math" pitchFamily="18" charset="0"/>
                <a:ea typeface="Cambria Math" pitchFamily="18" charset="0"/>
              </a:rPr>
              <a:t>0 </a:t>
            </a:r>
            <a:r>
              <a:rPr lang="en-US" sz="2400" dirty="0"/>
              <a:t> = </a:t>
            </a:r>
            <a:r>
              <a:rPr lang="en-US" sz="2400" dirty="0">
                <a:latin typeface="Cambria Math" pitchFamily="18" charset="0"/>
                <a:ea typeface="Cambria Math" pitchFamily="18" charset="0"/>
              </a:rPr>
              <a:t>1</a:t>
            </a:r>
            <a:r>
              <a:rPr lang="en-US" sz="2400" dirty="0"/>
              <a:t> + </a:t>
            </a:r>
            <a:r>
              <a:rPr lang="en-US" sz="2400" dirty="0">
                <a:latin typeface="Cambria Math" pitchFamily="18" charset="0"/>
                <a:ea typeface="Cambria Math" pitchFamily="18" charset="0"/>
              </a:rPr>
              <a:t>0</a:t>
            </a:r>
            <a:r>
              <a:rPr lang="en-US" sz="2400" dirty="0"/>
              <a:t> = </a:t>
            </a:r>
            <a:r>
              <a:rPr lang="en-US" sz="2400" dirty="0">
                <a:latin typeface="Cambria Math" pitchFamily="18" charset="0"/>
                <a:ea typeface="Cambria Math" pitchFamily="18" charset="0"/>
              </a:rPr>
              <a:t>1</a:t>
            </a:r>
          </a:p>
          <a:p>
            <a:pPr marL="1211580" lvl="2" indent="-514350"/>
            <a:r>
              <a:rPr lang="en-US" sz="2400" i="1" dirty="0"/>
              <a:t>f</a:t>
            </a:r>
            <a:r>
              <a:rPr lang="en-US" sz="2400" baseline="-25000" dirty="0">
                <a:latin typeface="Cambria Math" pitchFamily="18" charset="0"/>
                <a:ea typeface="Cambria Math" pitchFamily="18" charset="0"/>
              </a:rPr>
              <a:t>3 </a:t>
            </a:r>
            <a:r>
              <a:rPr lang="en-US" sz="2400" dirty="0"/>
              <a:t> </a:t>
            </a:r>
            <a:r>
              <a:rPr lang="en-US" sz="2400" i="1" dirty="0"/>
              <a:t>= f</a:t>
            </a:r>
            <a:r>
              <a:rPr lang="en-US" sz="2400" baseline="-25000" dirty="0">
                <a:latin typeface="Cambria Math" pitchFamily="18" charset="0"/>
                <a:ea typeface="Cambria Math" pitchFamily="18" charset="0"/>
              </a:rPr>
              <a:t>2 </a:t>
            </a:r>
            <a:r>
              <a:rPr lang="en-US" sz="2400" i="1" dirty="0"/>
              <a:t>  + f</a:t>
            </a:r>
            <a:r>
              <a:rPr lang="en-US" sz="2400" baseline="-25000" dirty="0">
                <a:latin typeface="Cambria Math" pitchFamily="18" charset="0"/>
                <a:ea typeface="Cambria Math" pitchFamily="18" charset="0"/>
              </a:rPr>
              <a:t>1 </a:t>
            </a:r>
            <a:r>
              <a:rPr lang="en-US" sz="2400" dirty="0"/>
              <a:t> = </a:t>
            </a:r>
            <a:r>
              <a:rPr lang="en-US" sz="2400" dirty="0">
                <a:latin typeface="Cambria Math" pitchFamily="18" charset="0"/>
                <a:ea typeface="Cambria Math" pitchFamily="18" charset="0"/>
              </a:rPr>
              <a:t>1</a:t>
            </a:r>
            <a:r>
              <a:rPr lang="en-US" sz="2400" dirty="0"/>
              <a:t> + </a:t>
            </a:r>
            <a:r>
              <a:rPr lang="en-US" sz="2400" dirty="0">
                <a:latin typeface="Cambria Math" pitchFamily="18" charset="0"/>
                <a:ea typeface="Cambria Math" pitchFamily="18" charset="0"/>
              </a:rPr>
              <a:t>1</a:t>
            </a:r>
            <a:r>
              <a:rPr lang="en-US" sz="2400" dirty="0"/>
              <a:t> = </a:t>
            </a:r>
            <a:r>
              <a:rPr lang="en-US" sz="2400" dirty="0">
                <a:latin typeface="Cambria Math" pitchFamily="18" charset="0"/>
                <a:ea typeface="Cambria Math" pitchFamily="18" charset="0"/>
              </a:rPr>
              <a:t>2</a:t>
            </a:r>
          </a:p>
          <a:p>
            <a:pPr marL="1211580" lvl="2" indent="-514350"/>
            <a:r>
              <a:rPr lang="en-US" sz="2400" i="1" dirty="0"/>
              <a:t>f</a:t>
            </a:r>
            <a:r>
              <a:rPr lang="en-US" sz="2400" baseline="-25000" dirty="0">
                <a:latin typeface="Cambria Math" pitchFamily="18" charset="0"/>
                <a:ea typeface="Cambria Math" pitchFamily="18" charset="0"/>
              </a:rPr>
              <a:t>4</a:t>
            </a:r>
            <a:r>
              <a:rPr lang="en-US" sz="2400" dirty="0"/>
              <a:t> </a:t>
            </a:r>
            <a:r>
              <a:rPr lang="en-US" sz="2400" i="1" dirty="0"/>
              <a:t>= f</a:t>
            </a:r>
            <a:r>
              <a:rPr lang="en-US" sz="2400" baseline="-25000" dirty="0">
                <a:latin typeface="Cambria Math" pitchFamily="18" charset="0"/>
                <a:ea typeface="Cambria Math" pitchFamily="18" charset="0"/>
              </a:rPr>
              <a:t>3</a:t>
            </a:r>
            <a:r>
              <a:rPr lang="en-US" sz="2400" i="1" dirty="0"/>
              <a:t>  + f</a:t>
            </a:r>
            <a:r>
              <a:rPr lang="en-US" sz="2400" baseline="-25000" dirty="0">
                <a:latin typeface="Cambria Math" pitchFamily="18" charset="0"/>
                <a:ea typeface="Cambria Math" pitchFamily="18" charset="0"/>
              </a:rPr>
              <a:t>2 </a:t>
            </a:r>
            <a:r>
              <a:rPr lang="en-US" sz="2400" dirty="0"/>
              <a:t> = </a:t>
            </a:r>
            <a:r>
              <a:rPr lang="en-US" sz="2400" dirty="0">
                <a:latin typeface="Cambria Math" pitchFamily="18" charset="0"/>
                <a:ea typeface="Cambria Math" pitchFamily="18" charset="0"/>
              </a:rPr>
              <a:t>2</a:t>
            </a:r>
            <a:r>
              <a:rPr lang="en-US" sz="2400" dirty="0"/>
              <a:t> + </a:t>
            </a:r>
            <a:r>
              <a:rPr lang="en-US" sz="2400" dirty="0">
                <a:latin typeface="Cambria Math" pitchFamily="18" charset="0"/>
                <a:ea typeface="Cambria Math" pitchFamily="18" charset="0"/>
              </a:rPr>
              <a:t>1</a:t>
            </a:r>
            <a:r>
              <a:rPr lang="en-US" sz="2400" dirty="0"/>
              <a:t> = </a:t>
            </a:r>
            <a:r>
              <a:rPr lang="en-US" sz="2400" dirty="0">
                <a:latin typeface="Cambria Math" pitchFamily="18" charset="0"/>
                <a:ea typeface="Cambria Math" pitchFamily="18" charset="0"/>
              </a:rPr>
              <a:t>3</a:t>
            </a:r>
          </a:p>
          <a:p>
            <a:pPr marL="1211580" lvl="2" indent="-514350"/>
            <a:r>
              <a:rPr lang="en-US" sz="2400" i="1" dirty="0"/>
              <a:t>f</a:t>
            </a:r>
            <a:r>
              <a:rPr lang="en-US" sz="2400" baseline="-25000" dirty="0">
                <a:latin typeface="Cambria Math" pitchFamily="18" charset="0"/>
                <a:ea typeface="Cambria Math" pitchFamily="18" charset="0"/>
              </a:rPr>
              <a:t>5</a:t>
            </a:r>
            <a:r>
              <a:rPr lang="en-US" sz="2400" dirty="0"/>
              <a:t> </a:t>
            </a:r>
            <a:r>
              <a:rPr lang="en-US" sz="2400" i="1" dirty="0"/>
              <a:t>= f</a:t>
            </a:r>
            <a:r>
              <a:rPr lang="en-US" sz="2400" baseline="-25000" dirty="0">
                <a:latin typeface="Cambria Math" pitchFamily="18" charset="0"/>
                <a:ea typeface="Cambria Math" pitchFamily="18" charset="0"/>
              </a:rPr>
              <a:t>4 </a:t>
            </a:r>
            <a:r>
              <a:rPr lang="en-US" sz="2400" i="1" dirty="0"/>
              <a:t>  + f</a:t>
            </a:r>
            <a:r>
              <a:rPr lang="en-US" sz="2400" baseline="-25000" dirty="0">
                <a:latin typeface="Cambria Math" pitchFamily="18" charset="0"/>
                <a:ea typeface="Cambria Math" pitchFamily="18" charset="0"/>
              </a:rPr>
              <a:t>3 </a:t>
            </a:r>
            <a:r>
              <a:rPr lang="en-US" sz="2400" dirty="0"/>
              <a:t> = </a:t>
            </a:r>
            <a:r>
              <a:rPr lang="en-US" sz="2400" dirty="0">
                <a:latin typeface="Cambria Math" pitchFamily="18" charset="0"/>
                <a:ea typeface="Cambria Math" pitchFamily="18" charset="0"/>
              </a:rPr>
              <a:t>3</a:t>
            </a:r>
            <a:r>
              <a:rPr lang="en-US" sz="2400" dirty="0"/>
              <a:t> + </a:t>
            </a:r>
            <a:r>
              <a:rPr lang="en-US" sz="2400" dirty="0">
                <a:latin typeface="Cambria Math" pitchFamily="18" charset="0"/>
                <a:ea typeface="Cambria Math" pitchFamily="18" charset="0"/>
              </a:rPr>
              <a:t>2</a:t>
            </a:r>
            <a:r>
              <a:rPr lang="en-US" sz="2400" dirty="0"/>
              <a:t> = </a:t>
            </a:r>
            <a:r>
              <a:rPr lang="en-US" sz="2400" dirty="0">
                <a:latin typeface="Cambria Math" pitchFamily="18" charset="0"/>
                <a:ea typeface="Cambria Math" pitchFamily="18" charset="0"/>
              </a:rPr>
              <a:t>5</a:t>
            </a:r>
          </a:p>
          <a:p>
            <a:pPr marL="1211580" lvl="2" indent="-514350"/>
            <a:endParaRPr lang="en-US" sz="2400" dirty="0">
              <a:latin typeface="Cambria Math" pitchFamily="18" charset="0"/>
              <a:ea typeface="Cambria Math" pitchFamily="18" charset="0"/>
            </a:endParaRPr>
          </a:p>
          <a:p>
            <a:pPr marL="1211580" lvl="2" indent="-514350"/>
            <a:endParaRPr lang="en-US" sz="2400" dirty="0">
              <a:latin typeface="Cambria Math" pitchFamily="18" charset="0"/>
              <a:ea typeface="Cambria Math" pitchFamily="18" charset="0"/>
            </a:endParaRPr>
          </a:p>
          <a:p>
            <a:pPr marL="571500" indent="-514350">
              <a:buNone/>
            </a:pPr>
            <a:endParaRPr lang="en-US" sz="3600" dirty="0"/>
          </a:p>
        </p:txBody>
      </p:sp>
      <p:pic>
        <p:nvPicPr>
          <p:cNvPr id="4" name="Picture 3" descr="0414.jpg"/>
          <p:cNvPicPr>
            <a:picLocks noChangeAspect="1"/>
          </p:cNvPicPr>
          <p:nvPr/>
        </p:nvPicPr>
        <p:blipFill>
          <a:blip r:embed="rId3" cstate="print"/>
          <a:stretch>
            <a:fillRect/>
          </a:stretch>
        </p:blipFill>
        <p:spPr>
          <a:xfrm>
            <a:off x="7543800" y="381000"/>
            <a:ext cx="943356" cy="1097280"/>
          </a:xfrm>
          <a:prstGeom prst="rect">
            <a:avLst/>
          </a:prstGeom>
        </p:spPr>
      </p:pic>
      <p:sp>
        <p:nvSpPr>
          <p:cNvPr id="6" name="TextBox 5"/>
          <p:cNvSpPr txBox="1"/>
          <p:nvPr/>
        </p:nvSpPr>
        <p:spPr>
          <a:xfrm>
            <a:off x="5867400" y="609600"/>
            <a:ext cx="1524000" cy="646331"/>
          </a:xfrm>
          <a:prstGeom prst="rect">
            <a:avLst/>
          </a:prstGeom>
          <a:noFill/>
        </p:spPr>
        <p:txBody>
          <a:bodyPr wrap="square" rtlCol="0">
            <a:spAutoFit/>
          </a:bodyPr>
          <a:lstStyle/>
          <a:p>
            <a:r>
              <a:rPr lang="en-US" dirty="0"/>
              <a:t>Fibonacci </a:t>
            </a:r>
          </a:p>
          <a:p>
            <a:r>
              <a:rPr lang="en-US" dirty="0"/>
              <a:t>(</a:t>
            </a:r>
            <a:r>
              <a:rPr lang="en-US" dirty="0">
                <a:latin typeface="Cambria Math" pitchFamily="18" charset="0"/>
                <a:ea typeface="Cambria Math" pitchFamily="18" charset="0"/>
              </a:rPr>
              <a:t>1170</a:t>
            </a:r>
            <a:r>
              <a:rPr lang="en-US" dirty="0"/>
              <a:t>- </a:t>
            </a:r>
            <a:r>
              <a:rPr lang="en-US" dirty="0">
                <a:latin typeface="Cambria Math" pitchFamily="18" charset="0"/>
                <a:ea typeface="Cambria Math" pitchFamily="18" charset="0"/>
              </a:rPr>
              <a:t>1250</a:t>
            </a:r>
            <a:r>
              <a:rPr lang="en-US" dirty="0"/>
              <a:t>)</a:t>
            </a:r>
          </a:p>
        </p:txBody>
      </p:sp>
      <p:sp>
        <p:nvSpPr>
          <p:cNvPr id="5" name="Rectangle 4">
            <a:extLst>
              <a:ext uri="{FF2B5EF4-FFF2-40B4-BE49-F238E27FC236}">
                <a16:creationId xmlns:a16="http://schemas.microsoft.com/office/drawing/2014/main" id="{BABF3CC0-6238-5D19-6012-25368B4F57FD}"/>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785880" y="1946520"/>
              <a:ext cx="6635160" cy="3572280"/>
            </p14:xfrm>
          </p:contentPart>
        </mc:Choice>
        <mc:Fallback xmlns="">
          <p:pic>
            <p:nvPicPr>
              <p:cNvPr id="7" name="Ink 6"/>
              <p:cNvPicPr/>
              <p:nvPr/>
            </p:nvPicPr>
            <p:blipFill>
              <a:blip r:embed="rId5"/>
              <a:stretch>
                <a:fillRect/>
              </a:stretch>
            </p:blipFill>
            <p:spPr>
              <a:xfrm>
                <a:off x="776520" y="1937160"/>
                <a:ext cx="6653880" cy="3591000"/>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3987"/>
            <a:ext cx="8391592" cy="768351"/>
          </a:xfrm>
        </p:spPr>
        <p:txBody>
          <a:bodyPr>
            <a:normAutofit/>
          </a:bodyPr>
          <a:lstStyle/>
          <a:p>
            <a:r>
              <a:rPr lang="en-US" sz="4000" dirty="0">
                <a:solidFill>
                  <a:srgbClr val="C00000"/>
                </a:solidFill>
              </a:rPr>
              <a:t>Recursively Defined </a:t>
            </a:r>
            <a:r>
              <a:rPr lang="en-US" sz="4000" b="1" dirty="0">
                <a:solidFill>
                  <a:srgbClr val="7030A0"/>
                </a:solidFill>
              </a:rPr>
              <a:t>Sets</a:t>
            </a:r>
            <a:r>
              <a:rPr lang="en-US" sz="4000" dirty="0">
                <a:solidFill>
                  <a:srgbClr val="C00000"/>
                </a:solidFill>
              </a:rPr>
              <a:t> and </a:t>
            </a:r>
            <a:r>
              <a:rPr lang="en-US" sz="4000" b="1" dirty="0">
                <a:solidFill>
                  <a:srgbClr val="00B0F0"/>
                </a:solidFill>
              </a:rPr>
              <a:t>Structures</a:t>
            </a:r>
          </a:p>
        </p:txBody>
      </p:sp>
      <p:sp>
        <p:nvSpPr>
          <p:cNvPr id="3" name="Content Placeholder 2"/>
          <p:cNvSpPr>
            <a:spLocks noGrp="1"/>
          </p:cNvSpPr>
          <p:nvPr>
            <p:ph idx="1"/>
          </p:nvPr>
        </p:nvSpPr>
        <p:spPr>
          <a:xfrm>
            <a:off x="304800" y="991610"/>
            <a:ext cx="8715442" cy="5409189"/>
          </a:xfrm>
        </p:spPr>
        <p:txBody>
          <a:bodyPr>
            <a:noAutofit/>
          </a:bodyPr>
          <a:lstStyle/>
          <a:p>
            <a:pPr>
              <a:buNone/>
            </a:pPr>
            <a:r>
              <a:rPr lang="en-US" sz="2800" i="1" dirty="0"/>
              <a:t>   Recursive definitions </a:t>
            </a:r>
            <a:r>
              <a:rPr lang="en-US" sz="2800" dirty="0"/>
              <a:t>of sets have two parts:</a:t>
            </a:r>
          </a:p>
          <a:p>
            <a:pPr>
              <a:buNone/>
            </a:pPr>
            <a:endParaRPr lang="en-US" sz="2800" dirty="0"/>
          </a:p>
          <a:p>
            <a:pPr lvl="1"/>
            <a:r>
              <a:rPr lang="en-US" sz="2400" b="1" dirty="0"/>
              <a:t>The </a:t>
            </a:r>
            <a:r>
              <a:rPr lang="en-US" sz="2400" b="1" i="1" dirty="0"/>
              <a:t>basis step </a:t>
            </a:r>
            <a:r>
              <a:rPr lang="en-US" sz="2400" b="1" dirty="0"/>
              <a:t>specifies an initial collection of elements.</a:t>
            </a:r>
          </a:p>
          <a:p>
            <a:pPr lvl="1"/>
            <a:r>
              <a:rPr lang="en-US" sz="2400" b="1" dirty="0"/>
              <a:t>The </a:t>
            </a:r>
            <a:r>
              <a:rPr lang="en-US" sz="2400" b="1" i="1" dirty="0"/>
              <a:t>recursive step </a:t>
            </a:r>
            <a:r>
              <a:rPr lang="en-US" sz="2400" b="1" dirty="0"/>
              <a:t>gives the rules for forming new elements in the set from those already known to be in the set.</a:t>
            </a:r>
          </a:p>
          <a:p>
            <a:pPr lvl="1"/>
            <a:endParaRPr lang="en-US" sz="2400" b="1" dirty="0"/>
          </a:p>
          <a:p>
            <a:r>
              <a:rPr lang="en-US" sz="2800" dirty="0"/>
              <a:t>Sometimes the recursive definition has an </a:t>
            </a:r>
            <a:r>
              <a:rPr lang="en-US" sz="2800" i="1" dirty="0"/>
              <a:t>exclusion rule</a:t>
            </a:r>
            <a:r>
              <a:rPr lang="en-US" sz="2800" dirty="0"/>
              <a:t>, which specifies that the set contains nothing other than those elements specified in the basis step and generated by applications of the rules in the recursive step. </a:t>
            </a:r>
          </a:p>
          <a:p>
            <a:r>
              <a:rPr lang="en-US" sz="2800" dirty="0"/>
              <a:t>We will always assume that the exclusion rule holds, even if it is not explicitly mentioned. </a:t>
            </a:r>
          </a:p>
        </p:txBody>
      </p:sp>
      <p:sp>
        <p:nvSpPr>
          <p:cNvPr id="6" name="Rectangle 5">
            <a:extLst>
              <a:ext uri="{FF2B5EF4-FFF2-40B4-BE49-F238E27FC236}">
                <a16:creationId xmlns:a16="http://schemas.microsoft.com/office/drawing/2014/main" id="{50EA4D7A-4044-5C06-5C06-FA983D16D0EE}"/>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67840" y="758880"/>
              <a:ext cx="7796160" cy="2473920"/>
            </p14:xfrm>
          </p:contentPart>
        </mc:Choice>
        <mc:Fallback xmlns="">
          <p:pic>
            <p:nvPicPr>
              <p:cNvPr id="4" name="Ink 3"/>
              <p:cNvPicPr/>
              <p:nvPr/>
            </p:nvPicPr>
            <p:blipFill>
              <a:blip r:embed="rId3"/>
              <a:stretch>
                <a:fillRect/>
              </a:stretch>
            </p:blipFill>
            <p:spPr>
              <a:xfrm>
                <a:off x="258480" y="749520"/>
                <a:ext cx="7814880" cy="2492640"/>
              </a:xfrm>
              <a:prstGeom prst="rect">
                <a:avLst/>
              </a:prstGeom>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04800" y="153987"/>
            <a:ext cx="8391592" cy="768351"/>
          </a:xfrm>
        </p:spPr>
        <p:txBody>
          <a:bodyPr>
            <a:normAutofit/>
          </a:bodyPr>
          <a:lstStyle/>
          <a:p>
            <a:r>
              <a:rPr lang="en-US" sz="4000" dirty="0">
                <a:solidFill>
                  <a:srgbClr val="C00000"/>
                </a:solidFill>
              </a:rPr>
              <a:t>Recursively Defined </a:t>
            </a:r>
            <a:r>
              <a:rPr lang="en-US" sz="4000" b="1" dirty="0">
                <a:solidFill>
                  <a:srgbClr val="7030A0"/>
                </a:solidFill>
              </a:rPr>
              <a:t>Sets</a:t>
            </a:r>
            <a:r>
              <a:rPr lang="en-US" sz="4000" dirty="0">
                <a:solidFill>
                  <a:srgbClr val="C00000"/>
                </a:solidFill>
              </a:rPr>
              <a:t> and </a:t>
            </a:r>
            <a:r>
              <a:rPr lang="en-US" sz="4000" b="1" dirty="0">
                <a:solidFill>
                  <a:srgbClr val="00B0F0"/>
                </a:solidFill>
              </a:rPr>
              <a:t>Structures</a:t>
            </a:r>
          </a:p>
        </p:txBody>
      </p:sp>
      <p:sp>
        <p:nvSpPr>
          <p:cNvPr id="3" name="Content Placeholder 2"/>
          <p:cNvSpPr>
            <a:spLocks noGrp="1"/>
          </p:cNvSpPr>
          <p:nvPr>
            <p:ph idx="1"/>
          </p:nvPr>
        </p:nvSpPr>
        <p:spPr>
          <a:xfrm>
            <a:off x="352424" y="1143000"/>
            <a:ext cx="8439150" cy="4351338"/>
          </a:xfrm>
        </p:spPr>
        <p:txBody>
          <a:bodyPr>
            <a:normAutofit fontScale="92500"/>
          </a:bodyPr>
          <a:lstStyle/>
          <a:p>
            <a:pPr>
              <a:buNone/>
            </a:pPr>
            <a:r>
              <a:rPr lang="en-US" sz="3200" b="1" dirty="0"/>
              <a:t>Example </a:t>
            </a:r>
            <a:r>
              <a:rPr lang="en-US" sz="3200" dirty="0"/>
              <a:t>:</a:t>
            </a:r>
            <a:r>
              <a:rPr lang="en-US" sz="3200" b="1" dirty="0"/>
              <a:t>  </a:t>
            </a:r>
            <a:r>
              <a:rPr lang="en-US" sz="3200" dirty="0"/>
              <a:t>Subset of Integers  </a:t>
            </a:r>
            <a:r>
              <a:rPr lang="en-US" sz="3200" i="1" dirty="0"/>
              <a:t>S</a:t>
            </a:r>
            <a:r>
              <a:rPr lang="en-US" sz="3200" dirty="0"/>
              <a:t>:</a:t>
            </a:r>
          </a:p>
          <a:p>
            <a:pPr marL="971550" lvl="1" indent="-514350">
              <a:buNone/>
            </a:pPr>
            <a:r>
              <a:rPr lang="en-US" sz="2800" dirty="0">
                <a:ea typeface="Cambria Math" pitchFamily="18" charset="0"/>
              </a:rPr>
              <a:t>BASIS STEP</a:t>
            </a:r>
            <a:r>
              <a:rPr lang="en-US" sz="2800" dirty="0">
                <a:latin typeface="Cambria Math" pitchFamily="18" charset="0"/>
                <a:ea typeface="Cambria Math" pitchFamily="18" charset="0"/>
              </a:rPr>
              <a:t>: 3</a:t>
            </a:r>
            <a:r>
              <a:rPr lang="en-US" sz="2800" dirty="0">
                <a:latin typeface="Cambria Math"/>
                <a:ea typeface="Cambria Math"/>
              </a:rPr>
              <a:t> ∊</a:t>
            </a:r>
            <a:r>
              <a:rPr lang="en-US" sz="2800" i="1" dirty="0"/>
              <a:t> </a:t>
            </a:r>
            <a:r>
              <a:rPr lang="en-US" sz="2800" dirty="0"/>
              <a:t>S.</a:t>
            </a:r>
          </a:p>
          <a:p>
            <a:pPr marL="971550" lvl="1" indent="-514350">
              <a:buNone/>
            </a:pPr>
            <a:r>
              <a:rPr lang="en-US" sz="2800" dirty="0"/>
              <a:t>RECURSIVE STEP: If </a:t>
            </a:r>
            <a:r>
              <a:rPr lang="en-US" sz="2800" i="1" dirty="0"/>
              <a:t>x</a:t>
            </a:r>
            <a:r>
              <a:rPr lang="en-US" sz="2800" dirty="0"/>
              <a:t> </a:t>
            </a:r>
            <a:r>
              <a:rPr lang="en-US" sz="2800" dirty="0">
                <a:latin typeface="Cambria Math"/>
                <a:ea typeface="Cambria Math"/>
              </a:rPr>
              <a:t>∊</a:t>
            </a:r>
            <a:r>
              <a:rPr lang="en-US" sz="2800" dirty="0"/>
              <a:t> </a:t>
            </a:r>
            <a:r>
              <a:rPr lang="en-US" sz="2800" i="1" dirty="0"/>
              <a:t>S</a:t>
            </a:r>
            <a:r>
              <a:rPr lang="en-US" sz="2800" dirty="0"/>
              <a:t> and </a:t>
            </a:r>
            <a:r>
              <a:rPr lang="en-US" sz="2800" i="1" dirty="0"/>
              <a:t>y</a:t>
            </a:r>
            <a:r>
              <a:rPr lang="en-US" sz="2800" dirty="0"/>
              <a:t> </a:t>
            </a:r>
            <a:r>
              <a:rPr lang="en-US" sz="2800" dirty="0">
                <a:latin typeface="Cambria Math"/>
                <a:ea typeface="Cambria Math"/>
              </a:rPr>
              <a:t>∊</a:t>
            </a:r>
            <a:r>
              <a:rPr lang="en-US" sz="2800" dirty="0"/>
              <a:t> </a:t>
            </a:r>
            <a:r>
              <a:rPr lang="en-US" sz="2800" i="1" dirty="0"/>
              <a:t>S</a:t>
            </a:r>
            <a:r>
              <a:rPr lang="en-US" sz="2800" dirty="0"/>
              <a:t>, then </a:t>
            </a:r>
            <a:r>
              <a:rPr lang="en-US" sz="2800" i="1" dirty="0"/>
              <a:t>x + y</a:t>
            </a:r>
            <a:r>
              <a:rPr lang="en-US" sz="2800" dirty="0"/>
              <a:t> is in </a:t>
            </a:r>
            <a:r>
              <a:rPr lang="en-US" sz="2800" i="1" dirty="0"/>
              <a:t>S.</a:t>
            </a:r>
            <a:endParaRPr lang="en-US" sz="2800" dirty="0"/>
          </a:p>
          <a:p>
            <a:r>
              <a:rPr lang="en-US" sz="3200" dirty="0"/>
              <a:t>Initially </a:t>
            </a:r>
            <a:r>
              <a:rPr lang="en-US" sz="3200" dirty="0">
                <a:latin typeface="Cambria Math" pitchFamily="18" charset="0"/>
                <a:ea typeface="Cambria Math" pitchFamily="18" charset="0"/>
              </a:rPr>
              <a:t>3</a:t>
            </a:r>
            <a:r>
              <a:rPr lang="en-US" sz="3200" dirty="0"/>
              <a:t> is in </a:t>
            </a:r>
            <a:r>
              <a:rPr lang="en-US" sz="3200" i="1" dirty="0"/>
              <a:t>S</a:t>
            </a:r>
            <a:r>
              <a:rPr lang="en-US" sz="3200" dirty="0"/>
              <a:t>, then </a:t>
            </a:r>
            <a:r>
              <a:rPr lang="en-US" sz="3200" dirty="0">
                <a:latin typeface="Cambria Math" pitchFamily="18" charset="0"/>
                <a:ea typeface="Cambria Math" pitchFamily="18" charset="0"/>
              </a:rPr>
              <a:t>3</a:t>
            </a:r>
            <a:r>
              <a:rPr lang="en-US" sz="3200" dirty="0"/>
              <a:t> + </a:t>
            </a:r>
            <a:r>
              <a:rPr lang="en-US" sz="3200" dirty="0">
                <a:latin typeface="Cambria Math" pitchFamily="18" charset="0"/>
                <a:ea typeface="Cambria Math" pitchFamily="18" charset="0"/>
              </a:rPr>
              <a:t>3</a:t>
            </a:r>
            <a:r>
              <a:rPr lang="en-US" sz="3200" dirty="0"/>
              <a:t> = </a:t>
            </a:r>
            <a:r>
              <a:rPr lang="en-US" sz="3200" dirty="0">
                <a:latin typeface="Cambria Math" pitchFamily="18" charset="0"/>
                <a:ea typeface="Cambria Math" pitchFamily="18" charset="0"/>
              </a:rPr>
              <a:t>6</a:t>
            </a:r>
            <a:r>
              <a:rPr lang="en-US" sz="3200" dirty="0"/>
              <a:t>, then </a:t>
            </a:r>
            <a:r>
              <a:rPr lang="en-US" sz="3200" dirty="0">
                <a:latin typeface="Cambria Math" pitchFamily="18" charset="0"/>
                <a:ea typeface="Cambria Math" pitchFamily="18" charset="0"/>
              </a:rPr>
              <a:t>3</a:t>
            </a:r>
            <a:r>
              <a:rPr lang="en-US" sz="3200" dirty="0"/>
              <a:t> + </a:t>
            </a:r>
            <a:r>
              <a:rPr lang="en-US" sz="3200" dirty="0">
                <a:latin typeface="Cambria Math" pitchFamily="18" charset="0"/>
                <a:ea typeface="Cambria Math" pitchFamily="18" charset="0"/>
              </a:rPr>
              <a:t>6</a:t>
            </a:r>
            <a:r>
              <a:rPr lang="en-US" sz="3200" dirty="0"/>
              <a:t> = </a:t>
            </a:r>
            <a:r>
              <a:rPr lang="en-US" sz="3200" dirty="0">
                <a:latin typeface="Cambria Math" pitchFamily="18" charset="0"/>
                <a:ea typeface="Cambria Math" pitchFamily="18" charset="0"/>
              </a:rPr>
              <a:t>9</a:t>
            </a:r>
            <a:r>
              <a:rPr lang="en-US" sz="3200" dirty="0"/>
              <a:t>, etc.</a:t>
            </a:r>
          </a:p>
          <a:p>
            <a:endParaRPr lang="en-US" sz="3200" dirty="0"/>
          </a:p>
          <a:p>
            <a:pPr marL="0" indent="0">
              <a:buNone/>
            </a:pPr>
            <a:r>
              <a:rPr lang="en-US" sz="3200" b="1" dirty="0"/>
              <a:t>Example</a:t>
            </a:r>
            <a:r>
              <a:rPr lang="en-US" sz="3200" dirty="0"/>
              <a:t>:</a:t>
            </a:r>
            <a:r>
              <a:rPr lang="en-US" sz="3200" b="1" dirty="0"/>
              <a:t> </a:t>
            </a:r>
            <a:r>
              <a:rPr lang="en-US" sz="3200" dirty="0"/>
              <a:t>The natural numbers</a:t>
            </a:r>
            <a:r>
              <a:rPr lang="en-US" sz="3200" b="1" dirty="0"/>
              <a:t> N</a:t>
            </a:r>
            <a:r>
              <a:rPr lang="en-US" sz="3200" dirty="0"/>
              <a:t>.</a:t>
            </a:r>
          </a:p>
          <a:p>
            <a:pPr marL="971550" lvl="1" indent="-514350">
              <a:buNone/>
            </a:pPr>
            <a:r>
              <a:rPr lang="en-US" sz="2800" dirty="0">
                <a:ea typeface="Cambria Math" pitchFamily="18" charset="0"/>
              </a:rPr>
              <a:t>BASIS STEP</a:t>
            </a:r>
            <a:r>
              <a:rPr lang="en-US" sz="2800" dirty="0">
                <a:latin typeface="Cambria Math" pitchFamily="18" charset="0"/>
                <a:ea typeface="Cambria Math" pitchFamily="18" charset="0"/>
              </a:rPr>
              <a:t>: 0 </a:t>
            </a:r>
            <a:r>
              <a:rPr lang="en-US" sz="2800" dirty="0">
                <a:latin typeface="Cambria Math"/>
                <a:ea typeface="Cambria Math"/>
              </a:rPr>
              <a:t>∊</a:t>
            </a:r>
            <a:r>
              <a:rPr lang="en-US" sz="2800" dirty="0"/>
              <a:t> </a:t>
            </a:r>
            <a:r>
              <a:rPr lang="en-US" sz="2800" b="1" dirty="0"/>
              <a:t>N.</a:t>
            </a:r>
          </a:p>
          <a:p>
            <a:pPr marL="971550" lvl="1" indent="-514350">
              <a:buNone/>
            </a:pPr>
            <a:r>
              <a:rPr lang="en-US" sz="2800" dirty="0"/>
              <a:t>RECURSIVE STEP: If </a:t>
            </a:r>
            <a:r>
              <a:rPr lang="en-US" sz="2800" i="1" dirty="0"/>
              <a:t>n</a:t>
            </a:r>
            <a:r>
              <a:rPr lang="en-US" sz="2800" dirty="0"/>
              <a:t> is in </a:t>
            </a:r>
            <a:r>
              <a:rPr lang="en-US" sz="2800" b="1" dirty="0"/>
              <a:t>N</a:t>
            </a:r>
            <a:r>
              <a:rPr lang="en-US" sz="2800" dirty="0"/>
              <a:t>, then </a:t>
            </a:r>
            <a:r>
              <a:rPr lang="en-US" sz="2800" i="1" dirty="0"/>
              <a:t>n + </a:t>
            </a:r>
            <a:r>
              <a:rPr lang="en-US" sz="2800" dirty="0">
                <a:latin typeface="Cambria Math" pitchFamily="18" charset="0"/>
                <a:ea typeface="Cambria Math" pitchFamily="18" charset="0"/>
              </a:rPr>
              <a:t>1</a:t>
            </a:r>
            <a:r>
              <a:rPr lang="en-US" sz="2800" i="1" dirty="0"/>
              <a:t> </a:t>
            </a:r>
            <a:r>
              <a:rPr lang="en-US" sz="2800" dirty="0"/>
              <a:t>is in </a:t>
            </a:r>
            <a:r>
              <a:rPr lang="en-US" sz="2800" b="1" dirty="0"/>
              <a:t>N</a:t>
            </a:r>
            <a:r>
              <a:rPr lang="en-US" sz="2800" dirty="0"/>
              <a:t>.</a:t>
            </a:r>
            <a:r>
              <a:rPr lang="en-US" sz="2800" b="1" i="1" dirty="0"/>
              <a:t>  </a:t>
            </a:r>
            <a:endParaRPr lang="en-US" sz="2800" dirty="0"/>
          </a:p>
          <a:p>
            <a:r>
              <a:rPr lang="en-US" sz="3200" dirty="0"/>
              <a:t>Initially </a:t>
            </a:r>
            <a:r>
              <a:rPr lang="en-US" sz="3200" dirty="0">
                <a:latin typeface="Cambria Math" pitchFamily="18" charset="0"/>
                <a:ea typeface="Cambria Math" pitchFamily="18" charset="0"/>
              </a:rPr>
              <a:t>0</a:t>
            </a:r>
            <a:r>
              <a:rPr lang="en-US" sz="3200" dirty="0"/>
              <a:t> is in </a:t>
            </a:r>
            <a:r>
              <a:rPr lang="en-US" sz="3200" i="1" dirty="0"/>
              <a:t>S</a:t>
            </a:r>
            <a:r>
              <a:rPr lang="en-US" sz="3200" dirty="0"/>
              <a:t>, then </a:t>
            </a:r>
            <a:r>
              <a:rPr lang="en-US" sz="3200" dirty="0">
                <a:latin typeface="Cambria Math" pitchFamily="18" charset="0"/>
                <a:ea typeface="Cambria Math" pitchFamily="18" charset="0"/>
              </a:rPr>
              <a:t>0</a:t>
            </a:r>
            <a:r>
              <a:rPr lang="en-US" sz="3200" dirty="0"/>
              <a:t> + </a:t>
            </a:r>
            <a:r>
              <a:rPr lang="en-US" sz="3200" dirty="0">
                <a:latin typeface="Cambria Math" pitchFamily="18" charset="0"/>
                <a:ea typeface="Cambria Math" pitchFamily="18" charset="0"/>
              </a:rPr>
              <a:t>1</a:t>
            </a:r>
            <a:r>
              <a:rPr lang="en-US" sz="3200" dirty="0"/>
              <a:t> = </a:t>
            </a:r>
            <a:r>
              <a:rPr lang="en-US" sz="3200" dirty="0">
                <a:latin typeface="Cambria Math" pitchFamily="18" charset="0"/>
                <a:ea typeface="Cambria Math" pitchFamily="18" charset="0"/>
              </a:rPr>
              <a:t>1</a:t>
            </a:r>
            <a:r>
              <a:rPr lang="en-US" sz="3200" dirty="0"/>
              <a:t>, then </a:t>
            </a:r>
            <a:r>
              <a:rPr lang="en-US" sz="3200" dirty="0">
                <a:latin typeface="Cambria Math" pitchFamily="18" charset="0"/>
                <a:ea typeface="Cambria Math" pitchFamily="18" charset="0"/>
              </a:rPr>
              <a:t>1</a:t>
            </a:r>
            <a:r>
              <a:rPr lang="en-US" sz="3200" dirty="0"/>
              <a:t> + </a:t>
            </a:r>
            <a:r>
              <a:rPr lang="en-US" sz="3200" dirty="0">
                <a:latin typeface="Cambria Math" pitchFamily="18" charset="0"/>
                <a:ea typeface="Cambria Math" pitchFamily="18" charset="0"/>
              </a:rPr>
              <a:t>1</a:t>
            </a:r>
            <a:r>
              <a:rPr lang="en-US" sz="3200" dirty="0"/>
              <a:t> = </a:t>
            </a:r>
            <a:r>
              <a:rPr lang="en-US" sz="3200" dirty="0">
                <a:latin typeface="Cambria Math" pitchFamily="18" charset="0"/>
                <a:ea typeface="Cambria Math" pitchFamily="18" charset="0"/>
              </a:rPr>
              <a:t>2</a:t>
            </a:r>
            <a:r>
              <a:rPr lang="en-US" sz="3200" dirty="0"/>
              <a:t>, etc.</a:t>
            </a:r>
          </a:p>
          <a:p>
            <a:endParaRPr lang="en-US" sz="3200" dirty="0"/>
          </a:p>
          <a:p>
            <a:endParaRPr lang="en-US" sz="3200" dirty="0"/>
          </a:p>
        </p:txBody>
      </p:sp>
      <p:sp>
        <p:nvSpPr>
          <p:cNvPr id="4" name="Rectangle 3">
            <a:extLst>
              <a:ext uri="{FF2B5EF4-FFF2-40B4-BE49-F238E27FC236}">
                <a16:creationId xmlns:a16="http://schemas.microsoft.com/office/drawing/2014/main" id="{9B5DDCB3-2D46-A3EB-976D-22BDD0E4822D}"/>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44680" y="651960"/>
              <a:ext cx="7876440" cy="4750920"/>
            </p14:xfrm>
          </p:contentPart>
        </mc:Choice>
        <mc:Fallback xmlns="">
          <p:pic>
            <p:nvPicPr>
              <p:cNvPr id="2" name="Ink 1"/>
              <p:cNvPicPr/>
              <p:nvPr/>
            </p:nvPicPr>
            <p:blipFill>
              <a:blip r:embed="rId3"/>
              <a:stretch>
                <a:fillRect/>
              </a:stretch>
            </p:blipFill>
            <p:spPr>
              <a:xfrm>
                <a:off x="535320" y="642600"/>
                <a:ext cx="7895160" cy="4769640"/>
              </a:xfrm>
              <a:prstGeom prst="rect">
                <a:avLst/>
              </a:prstGeom>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823910"/>
            <a:ext cx="2895600" cy="547689"/>
          </a:xfrm>
        </p:spPr>
        <p:txBody>
          <a:bodyPr>
            <a:normAutofit fontScale="90000"/>
          </a:bodyPr>
          <a:lstStyle/>
          <a:p>
            <a:r>
              <a:rPr lang="en-US" sz="4900" b="1" dirty="0">
                <a:solidFill>
                  <a:srgbClr val="C00000"/>
                </a:solidFill>
                <a:effectLst>
                  <a:outerShdw blurRad="38100" dist="38100" dir="2700000" algn="tl">
                    <a:srgbClr val="000000">
                      <a:alpha val="43137"/>
                    </a:srgbClr>
                  </a:outerShdw>
                </a:effectLst>
              </a:rPr>
              <a:t>Strings</a:t>
            </a:r>
            <a:endParaRPr lang="en-US" b="1" dirty="0">
              <a:solidFill>
                <a:srgbClr val="C00000"/>
              </a:solidFill>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557246" y="1557625"/>
            <a:ext cx="7886700" cy="4351338"/>
          </a:xfrm>
        </p:spPr>
        <p:txBody>
          <a:bodyPr>
            <a:normAutofit fontScale="92500"/>
          </a:bodyPr>
          <a:lstStyle/>
          <a:p>
            <a:pPr>
              <a:buNone/>
            </a:pPr>
            <a:r>
              <a:rPr lang="en-US" sz="2800" b="1" dirty="0"/>
              <a:t>   Definition</a:t>
            </a:r>
            <a:r>
              <a:rPr lang="en-US" sz="2800" dirty="0"/>
              <a:t>:</a:t>
            </a:r>
            <a:r>
              <a:rPr lang="en-US" sz="2800" b="1" dirty="0"/>
              <a:t>  </a:t>
            </a:r>
            <a:r>
              <a:rPr lang="en-US" sz="2800" dirty="0"/>
              <a:t>The set  </a:t>
            </a:r>
            <a:r>
              <a:rPr lang="el-GR" sz="2800" dirty="0"/>
              <a:t>Σ</a:t>
            </a:r>
            <a:r>
              <a:rPr lang="en-US" sz="2800" dirty="0"/>
              <a:t>* of </a:t>
            </a:r>
            <a:r>
              <a:rPr lang="en-US" sz="2800" i="1" dirty="0"/>
              <a:t>strings</a:t>
            </a:r>
            <a:r>
              <a:rPr lang="en-US" sz="2800" dirty="0"/>
              <a:t> over the alphabet </a:t>
            </a:r>
            <a:r>
              <a:rPr lang="el-GR" sz="2800" dirty="0"/>
              <a:t>Σ</a:t>
            </a:r>
            <a:r>
              <a:rPr lang="en-US" sz="2800" dirty="0"/>
              <a:t>:</a:t>
            </a:r>
          </a:p>
          <a:p>
            <a:pPr marL="971550" lvl="1" indent="-514350">
              <a:buNone/>
            </a:pPr>
            <a:r>
              <a:rPr lang="en-US" sz="2400" dirty="0">
                <a:ea typeface="Cambria Math" pitchFamily="18" charset="0"/>
              </a:rPr>
              <a:t>BASIS STEP</a:t>
            </a:r>
            <a:r>
              <a:rPr lang="en-US" sz="2400" dirty="0">
                <a:latin typeface="Cambria Math" pitchFamily="18" charset="0"/>
                <a:ea typeface="Cambria Math" pitchFamily="18" charset="0"/>
              </a:rPr>
              <a:t>: </a:t>
            </a:r>
            <a:r>
              <a:rPr lang="el-GR" sz="2400" dirty="0"/>
              <a:t>λ </a:t>
            </a:r>
            <a:r>
              <a:rPr lang="en-US" sz="2400" dirty="0">
                <a:latin typeface="Cambria Math"/>
                <a:ea typeface="Cambria Math"/>
              </a:rPr>
              <a:t>∊</a:t>
            </a:r>
            <a:r>
              <a:rPr lang="en-US" sz="2400" dirty="0"/>
              <a:t> </a:t>
            </a:r>
            <a:r>
              <a:rPr lang="el-GR" sz="2400" dirty="0"/>
              <a:t>Σ</a:t>
            </a:r>
            <a:r>
              <a:rPr lang="en-US" sz="2400" dirty="0"/>
              <a:t>*</a:t>
            </a:r>
            <a:r>
              <a:rPr lang="en-US" sz="2400" i="1" dirty="0"/>
              <a:t> </a:t>
            </a:r>
            <a:r>
              <a:rPr lang="en-US" sz="2400" dirty="0"/>
              <a:t>(</a:t>
            </a:r>
            <a:r>
              <a:rPr lang="el-GR" sz="2400" dirty="0"/>
              <a:t>λ</a:t>
            </a:r>
            <a:r>
              <a:rPr lang="en-US" sz="2400" dirty="0"/>
              <a:t> is the empty string)</a:t>
            </a:r>
            <a:endParaRPr lang="en-US" sz="2400" i="1" dirty="0"/>
          </a:p>
          <a:p>
            <a:pPr marL="971550" lvl="1" indent="-514350">
              <a:buNone/>
            </a:pPr>
            <a:r>
              <a:rPr lang="en-US" sz="2400" dirty="0"/>
              <a:t>RECURSIVE STEP: If </a:t>
            </a:r>
            <a:r>
              <a:rPr lang="en-US" sz="2400" i="1" dirty="0"/>
              <a:t>w</a:t>
            </a:r>
            <a:r>
              <a:rPr lang="en-US" sz="2400" dirty="0"/>
              <a:t> is in </a:t>
            </a:r>
            <a:r>
              <a:rPr lang="el-GR" sz="2400" dirty="0"/>
              <a:t>Σ</a:t>
            </a:r>
            <a:r>
              <a:rPr lang="en-US" sz="2400" dirty="0"/>
              <a:t>*</a:t>
            </a:r>
            <a:r>
              <a:rPr lang="en-US" sz="2400" i="1" dirty="0"/>
              <a:t> </a:t>
            </a:r>
            <a:r>
              <a:rPr lang="en-US" sz="2400" dirty="0"/>
              <a:t>and</a:t>
            </a:r>
            <a:r>
              <a:rPr lang="en-US" sz="2400" i="1" dirty="0"/>
              <a:t> x </a:t>
            </a:r>
            <a:r>
              <a:rPr lang="en-US" sz="2400" dirty="0"/>
              <a:t>is in </a:t>
            </a:r>
            <a:r>
              <a:rPr lang="el-GR" sz="2400" dirty="0"/>
              <a:t>Σ</a:t>
            </a:r>
            <a:r>
              <a:rPr lang="en-US" sz="2400" i="1" dirty="0"/>
              <a:t>,   </a:t>
            </a:r>
          </a:p>
          <a:p>
            <a:pPr marL="971550" lvl="1" indent="-514350">
              <a:buNone/>
            </a:pPr>
            <a:r>
              <a:rPr lang="en-US" sz="2400" i="1" dirty="0"/>
              <a:t>                </a:t>
            </a:r>
            <a:r>
              <a:rPr lang="en-US" sz="2400" dirty="0"/>
              <a:t>then</a:t>
            </a:r>
            <a:r>
              <a:rPr lang="en-US" sz="2400" i="1" dirty="0"/>
              <a:t> </a:t>
            </a:r>
            <a:r>
              <a:rPr lang="en-US" sz="2400" i="1" dirty="0" err="1"/>
              <a:t>wx</a:t>
            </a:r>
            <a:r>
              <a:rPr lang="en-US" sz="2400" i="1" dirty="0"/>
              <a:t> </a:t>
            </a:r>
            <a:r>
              <a:rPr lang="en-US" sz="2400" dirty="0">
                <a:sym typeface="Symbol"/>
              </a:rPr>
              <a:t></a:t>
            </a:r>
            <a:r>
              <a:rPr lang="en-US" sz="2400" dirty="0"/>
              <a:t> </a:t>
            </a:r>
            <a:r>
              <a:rPr lang="el-GR" sz="2400" dirty="0"/>
              <a:t>Σ</a:t>
            </a:r>
            <a:r>
              <a:rPr lang="en-US" sz="2400" dirty="0"/>
              <a:t>*</a:t>
            </a:r>
            <a:r>
              <a:rPr lang="en-US" sz="2400" i="1" dirty="0"/>
              <a:t>.</a:t>
            </a:r>
          </a:p>
          <a:p>
            <a:pPr marL="971550" lvl="1" indent="-514350">
              <a:buNone/>
            </a:pPr>
            <a:endParaRPr lang="en-US" sz="2400" i="1" dirty="0"/>
          </a:p>
          <a:p>
            <a:pPr>
              <a:buNone/>
            </a:pPr>
            <a:r>
              <a:rPr lang="en-US" sz="2800" b="1" dirty="0">
                <a:sym typeface="Symbol"/>
              </a:rPr>
              <a:t>   Example</a:t>
            </a:r>
            <a:r>
              <a:rPr lang="en-US" sz="2800" dirty="0">
                <a:sym typeface="Symbol"/>
              </a:rPr>
              <a:t>:  If </a:t>
            </a:r>
            <a:r>
              <a:rPr lang="el-GR" sz="2800" dirty="0"/>
              <a:t>Σ</a:t>
            </a:r>
            <a:r>
              <a:rPr lang="en-US" sz="2800" i="1" dirty="0"/>
              <a:t> = </a:t>
            </a:r>
            <a:r>
              <a:rPr lang="en-US" sz="2800" dirty="0"/>
              <a:t>{</a:t>
            </a:r>
            <a:r>
              <a:rPr lang="en-US" sz="2800" dirty="0">
                <a:latin typeface="Cambria Math" pitchFamily="18" charset="0"/>
                <a:ea typeface="Cambria Math" pitchFamily="18" charset="0"/>
              </a:rPr>
              <a:t>0</a:t>
            </a:r>
            <a:r>
              <a:rPr lang="en-US" sz="2800" dirty="0"/>
              <a:t>,</a:t>
            </a:r>
            <a:r>
              <a:rPr lang="en-US" sz="2800" dirty="0">
                <a:latin typeface="Cambria Math" pitchFamily="18" charset="0"/>
                <a:ea typeface="Cambria Math" pitchFamily="18" charset="0"/>
              </a:rPr>
              <a:t>1</a:t>
            </a:r>
            <a:r>
              <a:rPr lang="en-US" sz="2800" dirty="0"/>
              <a:t>}, the strings in </a:t>
            </a:r>
            <a:r>
              <a:rPr lang="en-US" sz="2800" dirty="0">
                <a:sym typeface="Symbol"/>
              </a:rPr>
              <a:t>in </a:t>
            </a:r>
            <a:r>
              <a:rPr lang="el-GR" sz="2800" dirty="0"/>
              <a:t>Σ</a:t>
            </a:r>
            <a:r>
              <a:rPr lang="en-US" sz="2800" dirty="0"/>
              <a:t>*</a:t>
            </a:r>
            <a:r>
              <a:rPr lang="en-US" sz="2800" i="1" dirty="0"/>
              <a:t> </a:t>
            </a:r>
            <a:r>
              <a:rPr lang="en-US" sz="2800" dirty="0"/>
              <a:t>are the set of all bit strings, </a:t>
            </a:r>
            <a:r>
              <a:rPr lang="el-GR" sz="2800" dirty="0"/>
              <a:t>λ</a:t>
            </a:r>
            <a:r>
              <a:rPr lang="en-US" sz="2800" dirty="0"/>
              <a:t>,</a:t>
            </a:r>
            <a:r>
              <a:rPr lang="en-US" sz="2800" dirty="0">
                <a:latin typeface="Cambria Math" pitchFamily="18" charset="0"/>
                <a:ea typeface="Cambria Math" pitchFamily="18" charset="0"/>
              </a:rPr>
              <a:t>0</a:t>
            </a:r>
            <a:r>
              <a:rPr lang="en-US" sz="2800" dirty="0"/>
              <a:t>,</a:t>
            </a:r>
            <a:r>
              <a:rPr lang="en-US" sz="2800" dirty="0">
                <a:latin typeface="Cambria Math" pitchFamily="18" charset="0"/>
                <a:ea typeface="Cambria Math" pitchFamily="18" charset="0"/>
              </a:rPr>
              <a:t>1, 00</a:t>
            </a:r>
            <a:r>
              <a:rPr lang="en-US" sz="2800" dirty="0"/>
              <a:t>,</a:t>
            </a:r>
            <a:r>
              <a:rPr lang="en-US" sz="2800" dirty="0">
                <a:latin typeface="Cambria Math" pitchFamily="18" charset="0"/>
                <a:ea typeface="Cambria Math" pitchFamily="18" charset="0"/>
              </a:rPr>
              <a:t>01,10, 11, etc.</a:t>
            </a:r>
            <a:endParaRPr lang="en-US" sz="2800" dirty="0"/>
          </a:p>
          <a:p>
            <a:pPr>
              <a:buNone/>
            </a:pPr>
            <a:r>
              <a:rPr lang="en-US" sz="2800" b="1" dirty="0">
                <a:sym typeface="Symbol"/>
              </a:rPr>
              <a:t>   Example</a:t>
            </a:r>
            <a:r>
              <a:rPr lang="en-US" sz="2800" dirty="0">
                <a:sym typeface="Symbol"/>
              </a:rPr>
              <a:t>:  If </a:t>
            </a:r>
            <a:r>
              <a:rPr lang="el-GR" sz="2800" dirty="0"/>
              <a:t>Σ</a:t>
            </a:r>
            <a:r>
              <a:rPr lang="en-US" sz="2800" i="1" dirty="0"/>
              <a:t> = </a:t>
            </a:r>
            <a:r>
              <a:rPr lang="en-US" sz="2800" dirty="0"/>
              <a:t>{</a:t>
            </a:r>
            <a:r>
              <a:rPr lang="en-US" sz="2800" i="1" dirty="0" err="1">
                <a:ea typeface="Cambria Math" pitchFamily="18" charset="0"/>
              </a:rPr>
              <a:t>a</a:t>
            </a:r>
            <a:r>
              <a:rPr lang="en-US" sz="2800" dirty="0" err="1"/>
              <a:t>,</a:t>
            </a:r>
            <a:r>
              <a:rPr lang="en-US" sz="2800" i="1" dirty="0" err="1">
                <a:ea typeface="Cambria Math" pitchFamily="18" charset="0"/>
              </a:rPr>
              <a:t>b</a:t>
            </a:r>
            <a:r>
              <a:rPr lang="en-US" sz="2800" dirty="0"/>
              <a:t>}, show that </a:t>
            </a:r>
            <a:r>
              <a:rPr lang="en-US" sz="2800" i="1" dirty="0" err="1"/>
              <a:t>aab</a:t>
            </a:r>
            <a:r>
              <a:rPr lang="en-US" sz="2800" dirty="0"/>
              <a:t> is in </a:t>
            </a:r>
            <a:r>
              <a:rPr lang="el-GR" sz="2800" dirty="0"/>
              <a:t>Σ</a:t>
            </a:r>
            <a:r>
              <a:rPr lang="en-US" sz="2800" dirty="0"/>
              <a:t>*</a:t>
            </a:r>
            <a:r>
              <a:rPr lang="en-US" sz="2800" dirty="0">
                <a:latin typeface="Cambria Math" pitchFamily="18" charset="0"/>
                <a:ea typeface="Cambria Math" pitchFamily="18" charset="0"/>
              </a:rPr>
              <a:t>.</a:t>
            </a:r>
          </a:p>
          <a:p>
            <a:pPr lvl="1"/>
            <a:r>
              <a:rPr lang="en-US" sz="2400" dirty="0">
                <a:latin typeface="Cambria Math" pitchFamily="18" charset="0"/>
                <a:ea typeface="Cambria Math" pitchFamily="18" charset="0"/>
              </a:rPr>
              <a:t>Since </a:t>
            </a:r>
            <a:r>
              <a:rPr lang="el-GR" sz="2400" dirty="0"/>
              <a:t>λ </a:t>
            </a:r>
            <a:r>
              <a:rPr lang="en-US" sz="2400" dirty="0">
                <a:latin typeface="Cambria Math"/>
                <a:ea typeface="Cambria Math"/>
              </a:rPr>
              <a:t>∊</a:t>
            </a:r>
            <a:r>
              <a:rPr lang="en-US" sz="2400" dirty="0"/>
              <a:t> </a:t>
            </a:r>
            <a:r>
              <a:rPr lang="el-GR" sz="2400" dirty="0"/>
              <a:t>Σ</a:t>
            </a:r>
            <a:r>
              <a:rPr lang="en-US" sz="2400" dirty="0"/>
              <a:t>*</a:t>
            </a:r>
            <a:r>
              <a:rPr lang="en-US" sz="2400" i="1" dirty="0"/>
              <a:t> </a:t>
            </a:r>
            <a:r>
              <a:rPr lang="en-US" sz="2400" dirty="0"/>
              <a:t>and </a:t>
            </a:r>
            <a:r>
              <a:rPr lang="en-US" sz="2400" i="1" dirty="0">
                <a:ea typeface="Cambria Math" pitchFamily="18" charset="0"/>
              </a:rPr>
              <a:t>a</a:t>
            </a:r>
            <a:r>
              <a:rPr lang="en-US" sz="2400" dirty="0">
                <a:latin typeface="Cambria Math" pitchFamily="18" charset="0"/>
                <a:ea typeface="Cambria Math" pitchFamily="18" charset="0"/>
              </a:rPr>
              <a:t> </a:t>
            </a:r>
            <a:r>
              <a:rPr lang="en-US" sz="2400" dirty="0">
                <a:latin typeface="Cambria Math"/>
                <a:ea typeface="Cambria Math"/>
              </a:rPr>
              <a:t>∊</a:t>
            </a:r>
            <a:r>
              <a:rPr lang="en-US" sz="2400" dirty="0"/>
              <a:t> </a:t>
            </a:r>
            <a:r>
              <a:rPr lang="el-GR" sz="2400" dirty="0"/>
              <a:t>Σ</a:t>
            </a:r>
            <a:r>
              <a:rPr lang="en-US" sz="2400" dirty="0"/>
              <a:t>, </a:t>
            </a:r>
            <a:r>
              <a:rPr lang="en-US" sz="2400" i="1" dirty="0"/>
              <a:t>a </a:t>
            </a:r>
            <a:r>
              <a:rPr lang="en-US" sz="2400" dirty="0">
                <a:latin typeface="Cambria Math"/>
                <a:ea typeface="Cambria Math"/>
              </a:rPr>
              <a:t>∊</a:t>
            </a:r>
            <a:r>
              <a:rPr lang="en-US" sz="2400" dirty="0"/>
              <a:t> </a:t>
            </a:r>
            <a:r>
              <a:rPr lang="el-GR" sz="2400" dirty="0"/>
              <a:t>Σ</a:t>
            </a:r>
            <a:r>
              <a:rPr lang="en-US" sz="2400" dirty="0"/>
              <a:t>*.</a:t>
            </a:r>
          </a:p>
          <a:p>
            <a:pPr lvl="1"/>
            <a:r>
              <a:rPr lang="en-US" sz="2400" dirty="0">
                <a:latin typeface="Cambria Math" pitchFamily="18" charset="0"/>
                <a:ea typeface="Cambria Math" pitchFamily="18" charset="0"/>
              </a:rPr>
              <a:t>Since </a:t>
            </a:r>
            <a:r>
              <a:rPr lang="en-US" sz="2400" i="1" dirty="0">
                <a:ea typeface="Cambria Math" pitchFamily="18" charset="0"/>
              </a:rPr>
              <a:t>a </a:t>
            </a:r>
            <a:r>
              <a:rPr lang="en-US" sz="2400" dirty="0">
                <a:latin typeface="Cambria Math"/>
                <a:ea typeface="Cambria Math"/>
              </a:rPr>
              <a:t>∊</a:t>
            </a:r>
            <a:r>
              <a:rPr lang="en-US" sz="2400" dirty="0"/>
              <a:t> </a:t>
            </a:r>
            <a:r>
              <a:rPr lang="el-GR" sz="2400" dirty="0"/>
              <a:t>Σ</a:t>
            </a:r>
            <a:r>
              <a:rPr lang="en-US" sz="2400" dirty="0"/>
              <a:t>*</a:t>
            </a:r>
            <a:r>
              <a:rPr lang="en-US" sz="2400" i="1" dirty="0"/>
              <a:t> </a:t>
            </a:r>
            <a:r>
              <a:rPr lang="en-US" sz="2400" dirty="0"/>
              <a:t>and </a:t>
            </a:r>
            <a:r>
              <a:rPr lang="en-US" sz="2400" i="1" dirty="0">
                <a:ea typeface="Cambria Math" pitchFamily="18" charset="0"/>
              </a:rPr>
              <a:t>a</a:t>
            </a:r>
            <a:r>
              <a:rPr lang="en-US" sz="2400" dirty="0">
                <a:latin typeface="Cambria Math" pitchFamily="18" charset="0"/>
                <a:ea typeface="Cambria Math" pitchFamily="18" charset="0"/>
              </a:rPr>
              <a:t> </a:t>
            </a:r>
            <a:r>
              <a:rPr lang="en-US" sz="2400" dirty="0">
                <a:latin typeface="Cambria Math"/>
                <a:ea typeface="Cambria Math"/>
              </a:rPr>
              <a:t>∊</a:t>
            </a:r>
            <a:r>
              <a:rPr lang="en-US" sz="2400" dirty="0"/>
              <a:t> </a:t>
            </a:r>
            <a:r>
              <a:rPr lang="el-GR" sz="2400" dirty="0"/>
              <a:t>Σ</a:t>
            </a:r>
            <a:r>
              <a:rPr lang="en-US" sz="2400" dirty="0"/>
              <a:t>, </a:t>
            </a:r>
            <a:r>
              <a:rPr lang="en-US" sz="2400" i="1" dirty="0" err="1"/>
              <a:t>aa</a:t>
            </a:r>
            <a:r>
              <a:rPr lang="en-US" sz="2400" i="1" dirty="0"/>
              <a:t> </a:t>
            </a:r>
            <a:r>
              <a:rPr lang="en-US" sz="2400" dirty="0">
                <a:latin typeface="Cambria Math"/>
                <a:ea typeface="Cambria Math"/>
              </a:rPr>
              <a:t>∊</a:t>
            </a:r>
            <a:r>
              <a:rPr lang="en-US" sz="2400" dirty="0"/>
              <a:t> </a:t>
            </a:r>
            <a:r>
              <a:rPr lang="el-GR" sz="2400" dirty="0"/>
              <a:t>Σ</a:t>
            </a:r>
            <a:r>
              <a:rPr lang="en-US" sz="2400" dirty="0"/>
              <a:t>*.</a:t>
            </a:r>
          </a:p>
          <a:p>
            <a:pPr lvl="1"/>
            <a:r>
              <a:rPr lang="en-US" sz="2400" dirty="0">
                <a:latin typeface="Cambria Math" pitchFamily="18" charset="0"/>
                <a:ea typeface="Cambria Math" pitchFamily="18" charset="0"/>
              </a:rPr>
              <a:t>Since </a:t>
            </a:r>
            <a:r>
              <a:rPr lang="en-US" sz="2400" i="1" dirty="0" err="1">
                <a:ea typeface="Cambria Math" pitchFamily="18" charset="0"/>
              </a:rPr>
              <a:t>aa</a:t>
            </a:r>
            <a:r>
              <a:rPr lang="en-US" sz="2400" i="1" dirty="0">
                <a:ea typeface="Cambria Math" pitchFamily="18" charset="0"/>
              </a:rPr>
              <a:t> </a:t>
            </a:r>
            <a:r>
              <a:rPr lang="en-US" sz="2400" dirty="0">
                <a:latin typeface="Cambria Math"/>
                <a:ea typeface="Cambria Math"/>
              </a:rPr>
              <a:t>∊</a:t>
            </a:r>
            <a:r>
              <a:rPr lang="en-US" sz="2400" dirty="0"/>
              <a:t> </a:t>
            </a:r>
            <a:r>
              <a:rPr lang="el-GR" sz="2400" dirty="0"/>
              <a:t>Σ</a:t>
            </a:r>
            <a:r>
              <a:rPr lang="en-US" sz="2400" dirty="0"/>
              <a:t>*</a:t>
            </a:r>
            <a:r>
              <a:rPr lang="en-US" sz="2400" i="1" dirty="0"/>
              <a:t> </a:t>
            </a:r>
            <a:r>
              <a:rPr lang="en-US" sz="2400" dirty="0"/>
              <a:t>and </a:t>
            </a:r>
            <a:r>
              <a:rPr lang="en-US" sz="2400" i="1" dirty="0">
                <a:ea typeface="Cambria Math" pitchFamily="18" charset="0"/>
              </a:rPr>
              <a:t>b</a:t>
            </a:r>
            <a:r>
              <a:rPr lang="en-US" sz="2400" dirty="0">
                <a:latin typeface="Cambria Math" pitchFamily="18" charset="0"/>
                <a:ea typeface="Cambria Math" pitchFamily="18" charset="0"/>
              </a:rPr>
              <a:t> </a:t>
            </a:r>
            <a:r>
              <a:rPr lang="en-US" sz="2400" dirty="0">
                <a:latin typeface="Cambria Math"/>
                <a:ea typeface="Cambria Math"/>
              </a:rPr>
              <a:t>∊</a:t>
            </a:r>
            <a:r>
              <a:rPr lang="en-US" sz="2400" dirty="0"/>
              <a:t> </a:t>
            </a:r>
            <a:r>
              <a:rPr lang="el-GR" sz="2400" dirty="0"/>
              <a:t>Σ</a:t>
            </a:r>
            <a:r>
              <a:rPr lang="en-US" sz="2400" dirty="0"/>
              <a:t>, </a:t>
            </a:r>
            <a:r>
              <a:rPr lang="en-US" sz="2400" i="1" dirty="0" err="1"/>
              <a:t>aab</a:t>
            </a:r>
            <a:r>
              <a:rPr lang="en-US" sz="2400" i="1" dirty="0"/>
              <a:t> </a:t>
            </a:r>
            <a:r>
              <a:rPr lang="en-US" sz="2400" dirty="0">
                <a:latin typeface="Cambria Math"/>
                <a:ea typeface="Cambria Math"/>
              </a:rPr>
              <a:t>∊</a:t>
            </a:r>
            <a:r>
              <a:rPr lang="en-US" sz="2400" dirty="0"/>
              <a:t> </a:t>
            </a:r>
            <a:r>
              <a:rPr lang="el-GR" sz="2400" dirty="0"/>
              <a:t>Σ</a:t>
            </a:r>
            <a:r>
              <a:rPr lang="en-US" sz="2400" dirty="0"/>
              <a:t>*.</a:t>
            </a:r>
          </a:p>
          <a:p>
            <a:pPr lvl="1"/>
            <a:endParaRPr lang="en-US" sz="2400" dirty="0"/>
          </a:p>
          <a:p>
            <a:pPr lvl="1"/>
            <a:endParaRPr lang="en-US" sz="2400" dirty="0"/>
          </a:p>
          <a:p>
            <a:pPr marL="571500" indent="-514350">
              <a:buNone/>
            </a:pPr>
            <a:endParaRPr lang="en-US" sz="2800" i="1" dirty="0">
              <a:sym typeface="Symbol"/>
            </a:endParaRPr>
          </a:p>
          <a:p>
            <a:pPr marL="571500" indent="-514350">
              <a:buNone/>
            </a:pPr>
            <a:endParaRPr lang="en-US" sz="2800" i="1" dirty="0"/>
          </a:p>
          <a:p>
            <a:pPr marL="571500" indent="-514350"/>
            <a:endParaRPr lang="en-US" sz="2800" dirty="0">
              <a:sym typeface="Symbol"/>
            </a:endParaRPr>
          </a:p>
        </p:txBody>
      </p:sp>
      <p:sp>
        <p:nvSpPr>
          <p:cNvPr id="4" name="Rectangle 3">
            <a:extLst>
              <a:ext uri="{FF2B5EF4-FFF2-40B4-BE49-F238E27FC236}">
                <a16:creationId xmlns:a16="http://schemas.microsoft.com/office/drawing/2014/main" id="{DB9442B1-0F15-ECCF-1530-D6E2C739EE66}"/>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5" name="Title 1"/>
          <p:cNvSpPr txBox="1">
            <a:spLocks/>
          </p:cNvSpPr>
          <p:nvPr/>
        </p:nvSpPr>
        <p:spPr>
          <a:xfrm>
            <a:off x="304800" y="153987"/>
            <a:ext cx="8391592" cy="76835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000" dirty="0">
                <a:solidFill>
                  <a:srgbClr val="C00000"/>
                </a:solidFill>
              </a:rPr>
              <a:t>Recursively Defined </a:t>
            </a:r>
            <a:r>
              <a:rPr lang="en-US" sz="4000" b="1" dirty="0">
                <a:solidFill>
                  <a:srgbClr val="00B0F0"/>
                </a:solidFill>
              </a:rPr>
              <a:t>Structures</a:t>
            </a:r>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714240" y="124920"/>
              <a:ext cx="8215920" cy="5679720"/>
            </p14:xfrm>
          </p:contentPart>
        </mc:Choice>
        <mc:Fallback xmlns="">
          <p:pic>
            <p:nvPicPr>
              <p:cNvPr id="6" name="Ink 5"/>
              <p:cNvPicPr/>
              <p:nvPr/>
            </p:nvPicPr>
            <p:blipFill>
              <a:blip r:embed="rId4"/>
              <a:stretch>
                <a:fillRect/>
              </a:stretch>
            </p:blipFill>
            <p:spPr>
              <a:xfrm>
                <a:off x="704880" y="115560"/>
                <a:ext cx="8234640" cy="5698440"/>
              </a:xfrm>
              <a:prstGeom prst="rect">
                <a:avLst/>
              </a:prstGeom>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426" y="152400"/>
            <a:ext cx="7886700" cy="623889"/>
          </a:xfrm>
        </p:spPr>
        <p:txBody>
          <a:bodyPr>
            <a:normAutofit fontScale="90000"/>
          </a:bodyPr>
          <a:lstStyle/>
          <a:p>
            <a:r>
              <a:rPr lang="en-US" sz="4000" b="1" dirty="0">
                <a:solidFill>
                  <a:srgbClr val="C00000"/>
                </a:solidFill>
                <a:effectLst>
                  <a:outerShdw blurRad="38100" dist="38100" dir="2700000" algn="tl">
                    <a:srgbClr val="000000">
                      <a:alpha val="43137"/>
                    </a:srgbClr>
                  </a:outerShdw>
                </a:effectLst>
              </a:rPr>
              <a:t>String Concatenation</a:t>
            </a:r>
          </a:p>
        </p:txBody>
      </p:sp>
      <p:sp>
        <p:nvSpPr>
          <p:cNvPr id="3" name="Content Placeholder 2"/>
          <p:cNvSpPr>
            <a:spLocks noGrp="1"/>
          </p:cNvSpPr>
          <p:nvPr>
            <p:ph idx="1"/>
          </p:nvPr>
        </p:nvSpPr>
        <p:spPr>
          <a:xfrm>
            <a:off x="381000" y="776289"/>
            <a:ext cx="8134350" cy="5400674"/>
          </a:xfrm>
        </p:spPr>
        <p:txBody>
          <a:bodyPr>
            <a:normAutofit/>
          </a:bodyPr>
          <a:lstStyle/>
          <a:p>
            <a:pPr>
              <a:buNone/>
            </a:pPr>
            <a:r>
              <a:rPr lang="en-US" sz="2800" b="1" dirty="0"/>
              <a:t>  Definition</a:t>
            </a:r>
            <a:r>
              <a:rPr lang="en-US" sz="2800" dirty="0"/>
              <a:t>: Two strings can be combined via the operation of </a:t>
            </a:r>
            <a:r>
              <a:rPr lang="en-US" sz="2800" i="1" dirty="0"/>
              <a:t>concatenation</a:t>
            </a:r>
            <a:r>
              <a:rPr lang="en-US" sz="2800" dirty="0"/>
              <a:t>. Let </a:t>
            </a:r>
            <a:r>
              <a:rPr lang="el-GR" sz="2800" dirty="0"/>
              <a:t>Σ</a:t>
            </a:r>
            <a:r>
              <a:rPr lang="en-US" sz="2800" dirty="0"/>
              <a:t> be a set of symbols and </a:t>
            </a:r>
            <a:r>
              <a:rPr lang="el-GR" sz="2800" dirty="0"/>
              <a:t>Σ</a:t>
            </a:r>
            <a:r>
              <a:rPr lang="en-US" sz="2800" dirty="0"/>
              <a:t>* be the set of strings formed from the symbols in </a:t>
            </a:r>
            <a:r>
              <a:rPr lang="el-GR" sz="2800" dirty="0"/>
              <a:t>Σ</a:t>
            </a:r>
            <a:r>
              <a:rPr lang="en-US" sz="2800" dirty="0"/>
              <a:t>. We can define the concatenation of two strings, denoted by </a:t>
            </a:r>
            <a:r>
              <a:rPr lang="en-US" sz="2800" dirty="0">
                <a:latin typeface="Cambria Math"/>
                <a:ea typeface="Cambria Math"/>
              </a:rPr>
              <a:t>∙, </a:t>
            </a:r>
            <a:r>
              <a:rPr lang="en-US" sz="2800" dirty="0">
                <a:ea typeface="Cambria Math"/>
              </a:rPr>
              <a:t>recursively as follows.</a:t>
            </a:r>
          </a:p>
          <a:p>
            <a:pPr>
              <a:buNone/>
            </a:pPr>
            <a:endParaRPr lang="en-US" sz="2800" dirty="0">
              <a:ea typeface="Cambria Math"/>
            </a:endParaRPr>
          </a:p>
          <a:p>
            <a:pPr marL="971550" lvl="1" indent="-514350">
              <a:buNone/>
            </a:pPr>
            <a:r>
              <a:rPr lang="en-US" sz="2400" dirty="0">
                <a:ea typeface="Cambria Math" pitchFamily="18" charset="0"/>
              </a:rPr>
              <a:t>BASIS STEP</a:t>
            </a:r>
            <a:r>
              <a:rPr lang="en-US" sz="2400" dirty="0">
                <a:latin typeface="Cambria Math" pitchFamily="18" charset="0"/>
                <a:ea typeface="Cambria Math" pitchFamily="18" charset="0"/>
              </a:rPr>
              <a:t>: If </a:t>
            </a:r>
            <a:r>
              <a:rPr lang="en-US" sz="2400" i="1" dirty="0"/>
              <a:t>w </a:t>
            </a:r>
            <a:r>
              <a:rPr lang="en-US" sz="2400" dirty="0">
                <a:sym typeface="Symbol"/>
              </a:rPr>
              <a:t></a:t>
            </a:r>
            <a:r>
              <a:rPr lang="en-US" sz="2400" dirty="0"/>
              <a:t> </a:t>
            </a:r>
            <a:r>
              <a:rPr lang="el-GR" sz="2400" dirty="0"/>
              <a:t>Σ</a:t>
            </a:r>
            <a:r>
              <a:rPr lang="en-US" sz="2400" dirty="0"/>
              <a:t>*</a:t>
            </a:r>
            <a:r>
              <a:rPr lang="en-US" sz="2400" i="1" dirty="0"/>
              <a:t>, </a:t>
            </a:r>
            <a:r>
              <a:rPr lang="en-US" sz="2400" dirty="0"/>
              <a:t>then</a:t>
            </a:r>
            <a:r>
              <a:rPr lang="en-US" sz="2400" i="1" dirty="0"/>
              <a:t> w</a:t>
            </a:r>
            <a:r>
              <a:rPr lang="en-US" sz="2400" dirty="0">
                <a:latin typeface="Cambria Math"/>
                <a:ea typeface="Cambria Math"/>
              </a:rPr>
              <a:t> ∙</a:t>
            </a:r>
            <a:r>
              <a:rPr lang="el-GR" sz="2400" dirty="0"/>
              <a:t> λ</a:t>
            </a:r>
            <a:r>
              <a:rPr lang="en-US" sz="2400" dirty="0"/>
              <a:t>= </a:t>
            </a:r>
            <a:r>
              <a:rPr lang="en-US" sz="2400" i="1" dirty="0"/>
              <a:t>w</a:t>
            </a:r>
            <a:r>
              <a:rPr lang="en-US" sz="2400" b="1" dirty="0"/>
              <a:t>.</a:t>
            </a:r>
          </a:p>
          <a:p>
            <a:pPr marL="971550" lvl="1" indent="-514350">
              <a:buNone/>
            </a:pPr>
            <a:r>
              <a:rPr lang="en-US" sz="2400" dirty="0"/>
              <a:t>RECURSIVE STEP: </a:t>
            </a:r>
            <a:r>
              <a:rPr lang="en-US" sz="2400" dirty="0">
                <a:latin typeface="Cambria Math" pitchFamily="18" charset="0"/>
                <a:ea typeface="Cambria Math" pitchFamily="18" charset="0"/>
              </a:rPr>
              <a:t>If </a:t>
            </a:r>
            <a:r>
              <a:rPr lang="en-US" sz="2400" i="1" dirty="0"/>
              <a:t>w</a:t>
            </a:r>
            <a:r>
              <a:rPr lang="en-US" sz="2400" baseline="-25000" dirty="0">
                <a:latin typeface="Cambria Math" pitchFamily="18" charset="0"/>
                <a:ea typeface="Cambria Math" pitchFamily="18" charset="0"/>
              </a:rPr>
              <a:t>1</a:t>
            </a:r>
            <a:r>
              <a:rPr lang="en-US" sz="2400" i="1" dirty="0"/>
              <a:t> </a:t>
            </a:r>
            <a:r>
              <a:rPr lang="en-US" sz="2400" dirty="0">
                <a:sym typeface="Symbol"/>
              </a:rPr>
              <a:t></a:t>
            </a:r>
            <a:r>
              <a:rPr lang="en-US" sz="2400" dirty="0"/>
              <a:t> </a:t>
            </a:r>
            <a:r>
              <a:rPr lang="el-GR" sz="2400" dirty="0"/>
              <a:t>Σ</a:t>
            </a:r>
            <a:r>
              <a:rPr lang="en-US" sz="2400" dirty="0"/>
              <a:t>* and</a:t>
            </a:r>
            <a:r>
              <a:rPr lang="en-US" sz="2400" i="1" dirty="0"/>
              <a:t> w</a:t>
            </a:r>
            <a:r>
              <a:rPr lang="en-US" sz="2400" baseline="-25000" dirty="0">
                <a:latin typeface="Cambria Math" pitchFamily="18" charset="0"/>
                <a:ea typeface="Cambria Math" pitchFamily="18" charset="0"/>
              </a:rPr>
              <a:t>2</a:t>
            </a:r>
            <a:r>
              <a:rPr lang="en-US" sz="2400" i="1" dirty="0"/>
              <a:t> </a:t>
            </a:r>
            <a:r>
              <a:rPr lang="en-US" sz="2400" dirty="0">
                <a:sym typeface="Symbol"/>
              </a:rPr>
              <a:t></a:t>
            </a:r>
            <a:r>
              <a:rPr lang="en-US" sz="2400" dirty="0"/>
              <a:t> </a:t>
            </a:r>
            <a:r>
              <a:rPr lang="el-GR" sz="2400" dirty="0"/>
              <a:t>Σ</a:t>
            </a:r>
            <a:r>
              <a:rPr lang="en-US" sz="2400" dirty="0"/>
              <a:t>* and x</a:t>
            </a:r>
            <a:r>
              <a:rPr lang="en-US" sz="2400" dirty="0">
                <a:sym typeface="Symbol"/>
              </a:rPr>
              <a:t> </a:t>
            </a:r>
            <a:r>
              <a:rPr lang="en-US" sz="2400" dirty="0"/>
              <a:t> </a:t>
            </a:r>
            <a:r>
              <a:rPr lang="el-GR" sz="2400" dirty="0"/>
              <a:t>Σ</a:t>
            </a:r>
            <a:r>
              <a:rPr lang="en-US" sz="2400" i="1" dirty="0"/>
              <a:t>, </a:t>
            </a:r>
            <a:r>
              <a:rPr lang="en-US" sz="2400" dirty="0"/>
              <a:t>then</a:t>
            </a:r>
            <a:r>
              <a:rPr lang="en-US" sz="2400" i="1" dirty="0"/>
              <a:t> w</a:t>
            </a:r>
            <a:r>
              <a:rPr lang="en-US" sz="2400" baseline="-25000" dirty="0">
                <a:latin typeface="Cambria Math" pitchFamily="18" charset="0"/>
                <a:ea typeface="Cambria Math" pitchFamily="18" charset="0"/>
              </a:rPr>
              <a:t>1</a:t>
            </a:r>
            <a:r>
              <a:rPr lang="en-US" sz="2400" dirty="0">
                <a:latin typeface="Cambria Math"/>
                <a:ea typeface="Cambria Math"/>
              </a:rPr>
              <a:t> ∙</a:t>
            </a:r>
            <a:r>
              <a:rPr lang="el-GR" sz="2400" dirty="0"/>
              <a:t> </a:t>
            </a:r>
            <a:r>
              <a:rPr lang="en-US" sz="2400" dirty="0"/>
              <a:t>(</a:t>
            </a:r>
            <a:r>
              <a:rPr lang="en-US" sz="2400" i="1" dirty="0"/>
              <a:t>w</a:t>
            </a:r>
            <a:r>
              <a:rPr lang="en-US" sz="2400" baseline="-25000" dirty="0">
                <a:latin typeface="Cambria Math" pitchFamily="18" charset="0"/>
                <a:ea typeface="Cambria Math" pitchFamily="18" charset="0"/>
              </a:rPr>
              <a:t>2 </a:t>
            </a:r>
            <a:r>
              <a:rPr lang="en-US" sz="2400" i="1" dirty="0"/>
              <a:t>x</a:t>
            </a:r>
            <a:r>
              <a:rPr lang="en-US" sz="2400" dirty="0"/>
              <a:t>)= (</a:t>
            </a:r>
            <a:r>
              <a:rPr lang="en-US" sz="2400" i="1" dirty="0"/>
              <a:t>w</a:t>
            </a:r>
            <a:r>
              <a:rPr lang="en-US" sz="2400" baseline="-25000" dirty="0">
                <a:latin typeface="Cambria Math" pitchFamily="18" charset="0"/>
                <a:ea typeface="Cambria Math" pitchFamily="18" charset="0"/>
              </a:rPr>
              <a:t>1 </a:t>
            </a:r>
            <a:r>
              <a:rPr lang="en-US" sz="2400" dirty="0">
                <a:latin typeface="Cambria Math"/>
                <a:ea typeface="Cambria Math"/>
              </a:rPr>
              <a:t>∙</a:t>
            </a:r>
            <a:r>
              <a:rPr lang="en-US" sz="2400" i="1" dirty="0"/>
              <a:t> w</a:t>
            </a:r>
            <a:r>
              <a:rPr lang="en-US" sz="2400" baseline="-25000" dirty="0">
                <a:latin typeface="Cambria Math" pitchFamily="18" charset="0"/>
                <a:ea typeface="Cambria Math" pitchFamily="18" charset="0"/>
              </a:rPr>
              <a:t>2</a:t>
            </a:r>
            <a:r>
              <a:rPr lang="en-US" sz="2400" dirty="0"/>
              <a:t>)</a:t>
            </a:r>
            <a:r>
              <a:rPr lang="en-US" sz="2400" i="1" dirty="0"/>
              <a:t>x</a:t>
            </a:r>
            <a:r>
              <a:rPr lang="en-US" sz="2400" b="1" dirty="0"/>
              <a:t>.</a:t>
            </a:r>
            <a:endParaRPr lang="en-US" sz="2400" dirty="0"/>
          </a:p>
          <a:p>
            <a:r>
              <a:rPr lang="en-US" sz="2800" dirty="0"/>
              <a:t>Often </a:t>
            </a:r>
            <a:r>
              <a:rPr lang="en-US" sz="2800" i="1" dirty="0"/>
              <a:t>w</a:t>
            </a:r>
            <a:r>
              <a:rPr lang="en-US" sz="2800" baseline="-25000" dirty="0">
                <a:latin typeface="Cambria Math" pitchFamily="18" charset="0"/>
                <a:ea typeface="Cambria Math" pitchFamily="18" charset="0"/>
              </a:rPr>
              <a:t>1 </a:t>
            </a:r>
            <a:r>
              <a:rPr lang="en-US" sz="2800" dirty="0">
                <a:latin typeface="Cambria Math"/>
                <a:ea typeface="Cambria Math"/>
              </a:rPr>
              <a:t>∙</a:t>
            </a:r>
            <a:r>
              <a:rPr lang="en-US" sz="2800" i="1" dirty="0"/>
              <a:t> w</a:t>
            </a:r>
            <a:r>
              <a:rPr lang="en-US" sz="2800" baseline="-25000" dirty="0">
                <a:latin typeface="Cambria Math" pitchFamily="18" charset="0"/>
                <a:ea typeface="Cambria Math" pitchFamily="18" charset="0"/>
              </a:rPr>
              <a:t>2</a:t>
            </a:r>
            <a:r>
              <a:rPr lang="en-US" sz="2800" dirty="0"/>
              <a:t>  is written as </a:t>
            </a:r>
            <a:r>
              <a:rPr lang="en-US" sz="2800" i="1" dirty="0"/>
              <a:t>w</a:t>
            </a:r>
            <a:r>
              <a:rPr lang="en-US" sz="2800" baseline="-25000" dirty="0">
                <a:latin typeface="Cambria Math" pitchFamily="18" charset="0"/>
                <a:ea typeface="Cambria Math" pitchFamily="18" charset="0"/>
              </a:rPr>
              <a:t>1 </a:t>
            </a:r>
            <a:r>
              <a:rPr lang="en-US" sz="2800" i="1" dirty="0"/>
              <a:t>w</a:t>
            </a:r>
            <a:r>
              <a:rPr lang="en-US" sz="2800" baseline="-25000" dirty="0">
                <a:latin typeface="Cambria Math" pitchFamily="18" charset="0"/>
                <a:ea typeface="Cambria Math" pitchFamily="18" charset="0"/>
              </a:rPr>
              <a:t>2</a:t>
            </a:r>
            <a:r>
              <a:rPr lang="en-US" sz="2800" dirty="0"/>
              <a:t>.</a:t>
            </a:r>
          </a:p>
          <a:p>
            <a:r>
              <a:rPr lang="en-US" sz="2800" dirty="0"/>
              <a:t>If </a:t>
            </a:r>
            <a:r>
              <a:rPr lang="en-US" sz="2800" i="1" dirty="0"/>
              <a:t>w</a:t>
            </a:r>
            <a:r>
              <a:rPr lang="en-US" sz="2800" baseline="-25000" dirty="0">
                <a:latin typeface="Cambria Math" pitchFamily="18" charset="0"/>
                <a:ea typeface="Cambria Math" pitchFamily="18" charset="0"/>
              </a:rPr>
              <a:t>1  </a:t>
            </a:r>
            <a:r>
              <a:rPr lang="en-US" sz="2800" dirty="0"/>
              <a:t>= </a:t>
            </a:r>
            <a:r>
              <a:rPr lang="en-US" sz="2800" i="1" dirty="0" err="1"/>
              <a:t>abra</a:t>
            </a:r>
            <a:r>
              <a:rPr lang="en-US" sz="2800" dirty="0"/>
              <a:t>  and </a:t>
            </a:r>
            <a:r>
              <a:rPr lang="en-US" sz="2800" i="1" dirty="0"/>
              <a:t>w</a:t>
            </a:r>
            <a:r>
              <a:rPr lang="en-US" sz="2800" baseline="-25000" dirty="0">
                <a:latin typeface="Cambria Math" pitchFamily="18" charset="0"/>
                <a:ea typeface="Cambria Math" pitchFamily="18" charset="0"/>
              </a:rPr>
              <a:t>2  </a:t>
            </a:r>
            <a:r>
              <a:rPr lang="en-US" sz="2800" dirty="0"/>
              <a:t>= </a:t>
            </a:r>
            <a:r>
              <a:rPr lang="en-US" sz="2800" i="1" dirty="0" err="1"/>
              <a:t>cadabra</a:t>
            </a:r>
            <a:r>
              <a:rPr lang="en-US" sz="2800" dirty="0"/>
              <a:t>, the concatenation        </a:t>
            </a:r>
            <a:r>
              <a:rPr lang="en-US" sz="2800" i="1" dirty="0"/>
              <a:t>w</a:t>
            </a:r>
            <a:r>
              <a:rPr lang="en-US" sz="2800" baseline="-25000" dirty="0">
                <a:latin typeface="Cambria Math" pitchFamily="18" charset="0"/>
                <a:ea typeface="Cambria Math" pitchFamily="18" charset="0"/>
              </a:rPr>
              <a:t>1 </a:t>
            </a:r>
            <a:r>
              <a:rPr lang="en-US" sz="2800" i="1" dirty="0"/>
              <a:t>w</a:t>
            </a:r>
            <a:r>
              <a:rPr lang="en-US" sz="2800" baseline="-25000" dirty="0">
                <a:latin typeface="Cambria Math" pitchFamily="18" charset="0"/>
                <a:ea typeface="Cambria Math" pitchFamily="18" charset="0"/>
              </a:rPr>
              <a:t>2 </a:t>
            </a:r>
            <a:r>
              <a:rPr lang="en-US" sz="2800" dirty="0"/>
              <a:t>= </a:t>
            </a:r>
            <a:r>
              <a:rPr lang="en-US" sz="2800" i="1" dirty="0"/>
              <a:t>abracadabra.</a:t>
            </a:r>
          </a:p>
        </p:txBody>
      </p:sp>
      <p:sp>
        <p:nvSpPr>
          <p:cNvPr id="4" name="Rectangle 3">
            <a:extLst>
              <a:ext uri="{FF2B5EF4-FFF2-40B4-BE49-F238E27FC236}">
                <a16:creationId xmlns:a16="http://schemas.microsoft.com/office/drawing/2014/main" id="{4FA3769D-217B-2F67-579F-C25CF5A5AB29}"/>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44680" y="1071720"/>
              <a:ext cx="7992360" cy="4750920"/>
            </p14:xfrm>
          </p:contentPart>
        </mc:Choice>
        <mc:Fallback xmlns="">
          <p:pic>
            <p:nvPicPr>
              <p:cNvPr id="5" name="Ink 4"/>
              <p:cNvPicPr/>
              <p:nvPr/>
            </p:nvPicPr>
            <p:blipFill>
              <a:blip r:embed="rId3"/>
              <a:stretch>
                <a:fillRect/>
              </a:stretch>
            </p:blipFill>
            <p:spPr>
              <a:xfrm>
                <a:off x="535320" y="1062360"/>
                <a:ext cx="8011080" cy="4769640"/>
              </a:xfrm>
              <a:prstGeom prst="rect">
                <a:avLst/>
              </a:prstGeom>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25474"/>
          </a:xfrm>
        </p:spPr>
        <p:txBody>
          <a:bodyPr>
            <a:normAutofit fontScale="90000"/>
          </a:bodyPr>
          <a:lstStyle/>
          <a:p>
            <a:r>
              <a:rPr lang="en-US" sz="4000" b="1" dirty="0">
                <a:solidFill>
                  <a:srgbClr val="C00000"/>
                </a:solidFill>
                <a:effectLst>
                  <a:outerShdw blurRad="38100" dist="38100" dir="2700000" algn="tl">
                    <a:srgbClr val="000000">
                      <a:alpha val="43137"/>
                    </a:srgbClr>
                  </a:outerShdw>
                </a:effectLst>
              </a:rPr>
              <a:t>Length of a String</a:t>
            </a:r>
          </a:p>
        </p:txBody>
      </p:sp>
      <p:sp>
        <p:nvSpPr>
          <p:cNvPr id="3" name="Content Placeholder 2"/>
          <p:cNvSpPr>
            <a:spLocks noGrp="1"/>
          </p:cNvSpPr>
          <p:nvPr>
            <p:ph idx="1"/>
          </p:nvPr>
        </p:nvSpPr>
        <p:spPr>
          <a:xfrm>
            <a:off x="533400" y="1371600"/>
            <a:ext cx="7886700" cy="4351338"/>
          </a:xfrm>
        </p:spPr>
        <p:txBody>
          <a:bodyPr>
            <a:normAutofit/>
          </a:bodyPr>
          <a:lstStyle/>
          <a:p>
            <a:pPr>
              <a:buNone/>
            </a:pPr>
            <a:r>
              <a:rPr lang="en-US" sz="3600" b="1" dirty="0"/>
              <a:t>   Example</a:t>
            </a:r>
            <a:r>
              <a:rPr lang="en-US" sz="3600" dirty="0"/>
              <a:t>: Give a recursive definition of </a:t>
            </a:r>
            <a:r>
              <a:rPr lang="en-US" sz="3600" i="1" dirty="0"/>
              <a:t>l</a:t>
            </a:r>
            <a:r>
              <a:rPr lang="en-US" sz="3600" dirty="0"/>
              <a:t>(</a:t>
            </a:r>
            <a:r>
              <a:rPr lang="en-US" sz="3600" i="1" dirty="0"/>
              <a:t>w</a:t>
            </a:r>
            <a:r>
              <a:rPr lang="en-US" sz="3600" dirty="0"/>
              <a:t>), the length of the string </a:t>
            </a:r>
            <a:r>
              <a:rPr lang="en-US" sz="3600" i="1" dirty="0"/>
              <a:t>w</a:t>
            </a:r>
            <a:r>
              <a:rPr lang="en-US" sz="3600" dirty="0"/>
              <a:t>.</a:t>
            </a:r>
          </a:p>
          <a:p>
            <a:pPr>
              <a:buNone/>
            </a:pPr>
            <a:r>
              <a:rPr lang="en-US" sz="3600" b="1" dirty="0"/>
              <a:t>   Solution</a:t>
            </a:r>
            <a:r>
              <a:rPr lang="en-US" sz="3600" dirty="0"/>
              <a:t>: The length of a string can be recursively defined by:</a:t>
            </a:r>
          </a:p>
          <a:p>
            <a:pPr>
              <a:buNone/>
            </a:pPr>
            <a:endParaRPr lang="en-US" sz="3600" dirty="0"/>
          </a:p>
          <a:p>
            <a:pPr lvl="1">
              <a:buNone/>
            </a:pPr>
            <a:r>
              <a:rPr lang="en-US" sz="3200" i="1" dirty="0"/>
              <a:t>l</a:t>
            </a:r>
            <a:r>
              <a:rPr lang="en-US" sz="3200" dirty="0"/>
              <a:t>(</a:t>
            </a:r>
            <a:r>
              <a:rPr lang="en-US" sz="3200" i="1" dirty="0">
                <a:latin typeface="Cambria Math"/>
                <a:ea typeface="Cambria Math"/>
              </a:rPr>
              <a:t>λ</a:t>
            </a:r>
            <a:r>
              <a:rPr lang="en-US" sz="3200" dirty="0"/>
              <a:t>) = </a:t>
            </a:r>
            <a:r>
              <a:rPr lang="en-US" sz="3200" dirty="0">
                <a:latin typeface="Cambria Math" pitchFamily="18" charset="0"/>
                <a:ea typeface="Cambria Math" pitchFamily="18" charset="0"/>
              </a:rPr>
              <a:t>0</a:t>
            </a:r>
            <a:r>
              <a:rPr lang="en-US" sz="3200" dirty="0"/>
              <a:t>;</a:t>
            </a:r>
          </a:p>
          <a:p>
            <a:pPr lvl="1">
              <a:buNone/>
            </a:pPr>
            <a:r>
              <a:rPr lang="en-US" sz="3200" i="1" dirty="0"/>
              <a:t>l</a:t>
            </a:r>
            <a:r>
              <a:rPr lang="en-US" sz="3200" dirty="0"/>
              <a:t>(</a:t>
            </a:r>
            <a:r>
              <a:rPr lang="en-US" sz="3200" i="1" dirty="0" err="1"/>
              <a:t>wx</a:t>
            </a:r>
            <a:r>
              <a:rPr lang="en-US" sz="3200" dirty="0"/>
              <a:t>) = </a:t>
            </a:r>
            <a:r>
              <a:rPr lang="en-US" sz="3200" i="1" dirty="0"/>
              <a:t>l</a:t>
            </a:r>
            <a:r>
              <a:rPr lang="en-US" sz="3200" dirty="0"/>
              <a:t>(</a:t>
            </a:r>
            <a:r>
              <a:rPr lang="en-US" sz="3200" i="1" dirty="0"/>
              <a:t>w</a:t>
            </a:r>
            <a:r>
              <a:rPr lang="en-US" sz="3200" dirty="0"/>
              <a:t>) + </a:t>
            </a:r>
            <a:r>
              <a:rPr lang="en-US" sz="3200" dirty="0">
                <a:latin typeface="Cambria Math" pitchFamily="18" charset="0"/>
                <a:ea typeface="Cambria Math" pitchFamily="18" charset="0"/>
              </a:rPr>
              <a:t>1 </a:t>
            </a:r>
            <a:r>
              <a:rPr lang="en-US" sz="3200" dirty="0">
                <a:ea typeface="Cambria Math" pitchFamily="18" charset="0"/>
              </a:rPr>
              <a:t>if </a:t>
            </a:r>
            <a:r>
              <a:rPr lang="en-US" sz="3200" i="1" dirty="0"/>
              <a:t>w </a:t>
            </a:r>
            <a:r>
              <a:rPr lang="en-US" sz="3200" dirty="0">
                <a:latin typeface="Cambria Math"/>
                <a:ea typeface="Cambria Math"/>
              </a:rPr>
              <a:t>∊</a:t>
            </a:r>
            <a:r>
              <a:rPr lang="en-US" sz="3200" dirty="0"/>
              <a:t> </a:t>
            </a:r>
            <a:r>
              <a:rPr lang="el-GR" sz="3200" dirty="0"/>
              <a:t>Σ</a:t>
            </a:r>
            <a:r>
              <a:rPr lang="en-US" sz="3200" dirty="0"/>
              <a:t>* and </a:t>
            </a:r>
            <a:r>
              <a:rPr lang="en-US" sz="3200" i="1" dirty="0"/>
              <a:t>x</a:t>
            </a:r>
            <a:r>
              <a:rPr lang="en-US" sz="3200" dirty="0">
                <a:sym typeface="Symbol"/>
              </a:rPr>
              <a:t> </a:t>
            </a:r>
            <a:r>
              <a:rPr lang="en-US" sz="3200" dirty="0">
                <a:latin typeface="Cambria Math"/>
                <a:ea typeface="Cambria Math"/>
              </a:rPr>
              <a:t>∊</a:t>
            </a:r>
            <a:r>
              <a:rPr lang="en-US" sz="3200" dirty="0"/>
              <a:t> </a:t>
            </a:r>
            <a:r>
              <a:rPr lang="el-GR" sz="3200" dirty="0"/>
              <a:t>Σ</a:t>
            </a:r>
            <a:r>
              <a:rPr lang="en-US" sz="3200" i="1" dirty="0"/>
              <a:t>. </a:t>
            </a:r>
            <a:endParaRPr lang="en-US" sz="3200" dirty="0"/>
          </a:p>
        </p:txBody>
      </p:sp>
      <p:sp>
        <p:nvSpPr>
          <p:cNvPr id="4" name="Rectangle 3">
            <a:extLst>
              <a:ext uri="{FF2B5EF4-FFF2-40B4-BE49-F238E27FC236}">
                <a16:creationId xmlns:a16="http://schemas.microsoft.com/office/drawing/2014/main" id="{3B087F28-14F3-8747-9A87-82D431D62A28}"/>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44680" y="1910880"/>
              <a:ext cx="6072480" cy="3206160"/>
            </p14:xfrm>
          </p:contentPart>
        </mc:Choice>
        <mc:Fallback xmlns="">
          <p:pic>
            <p:nvPicPr>
              <p:cNvPr id="5" name="Ink 4"/>
              <p:cNvPicPr/>
              <p:nvPr/>
            </p:nvPicPr>
            <p:blipFill>
              <a:blip r:embed="rId3"/>
              <a:stretch>
                <a:fillRect/>
              </a:stretch>
            </p:blipFill>
            <p:spPr>
              <a:xfrm>
                <a:off x="535320" y="1901520"/>
                <a:ext cx="6091200" cy="3224880"/>
              </a:xfrm>
              <a:prstGeom prst="rect">
                <a:avLst/>
              </a:prstGeom>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807" y="228600"/>
            <a:ext cx="8229600" cy="762000"/>
          </a:xfrm>
        </p:spPr>
        <p:txBody>
          <a:bodyPr>
            <a:normAutofit/>
          </a:bodyPr>
          <a:lstStyle/>
          <a:p>
            <a:r>
              <a:rPr lang="en-US" sz="4000" b="1" dirty="0">
                <a:solidFill>
                  <a:srgbClr val="C00000"/>
                </a:solidFill>
                <a:effectLst>
                  <a:outerShdw blurRad="38100" dist="38100" dir="2700000" algn="tl">
                    <a:srgbClr val="000000">
                      <a:alpha val="43137"/>
                    </a:srgbClr>
                  </a:outerShdw>
                </a:effectLst>
              </a:rPr>
              <a:t>Balanced Parentheses</a:t>
            </a:r>
          </a:p>
        </p:txBody>
      </p:sp>
      <p:sp>
        <p:nvSpPr>
          <p:cNvPr id="3" name="Content Placeholder 2"/>
          <p:cNvSpPr>
            <a:spLocks noGrp="1"/>
          </p:cNvSpPr>
          <p:nvPr>
            <p:ph idx="1"/>
          </p:nvPr>
        </p:nvSpPr>
        <p:spPr>
          <a:xfrm>
            <a:off x="381000" y="1219200"/>
            <a:ext cx="8229600" cy="4389120"/>
          </a:xfrm>
        </p:spPr>
        <p:txBody>
          <a:bodyPr>
            <a:normAutofit fontScale="92500" lnSpcReduction="10000"/>
          </a:bodyPr>
          <a:lstStyle/>
          <a:p>
            <a:pPr>
              <a:buNone/>
            </a:pPr>
            <a:r>
              <a:rPr lang="en-US" sz="3600" b="1" dirty="0"/>
              <a:t>   Example</a:t>
            </a:r>
            <a:r>
              <a:rPr lang="en-US" sz="3600" dirty="0"/>
              <a:t>: Give a recursive definition of the set  of balanced parentheses </a:t>
            </a:r>
            <a:r>
              <a:rPr lang="en-US" sz="3600" i="1" dirty="0"/>
              <a:t>P</a:t>
            </a:r>
            <a:r>
              <a:rPr lang="en-US" sz="3600" dirty="0"/>
              <a:t>.</a:t>
            </a:r>
          </a:p>
          <a:p>
            <a:pPr>
              <a:buNone/>
            </a:pPr>
            <a:r>
              <a:rPr lang="en-US" sz="3600" dirty="0"/>
              <a:t>   </a:t>
            </a:r>
            <a:r>
              <a:rPr lang="en-US" sz="3600" b="1" dirty="0"/>
              <a:t>Solution</a:t>
            </a:r>
            <a:r>
              <a:rPr lang="en-US" sz="3600" dirty="0"/>
              <a:t>:</a:t>
            </a:r>
          </a:p>
          <a:p>
            <a:pPr>
              <a:buNone/>
            </a:pPr>
            <a:endParaRPr lang="en-US" sz="3600" dirty="0"/>
          </a:p>
          <a:p>
            <a:pPr lvl="1">
              <a:buNone/>
            </a:pPr>
            <a:r>
              <a:rPr lang="en-US" sz="3200" dirty="0">
                <a:ea typeface="Cambria Math" pitchFamily="18" charset="0"/>
              </a:rPr>
              <a:t>BASIS STEP</a:t>
            </a:r>
            <a:r>
              <a:rPr lang="en-US" sz="3200" dirty="0">
                <a:latin typeface="Cambria Math" pitchFamily="18" charset="0"/>
                <a:ea typeface="Cambria Math" pitchFamily="18" charset="0"/>
              </a:rPr>
              <a:t>:</a:t>
            </a:r>
            <a:r>
              <a:rPr lang="en-US" sz="3200" dirty="0"/>
              <a:t>  () </a:t>
            </a:r>
            <a:r>
              <a:rPr lang="en-US" sz="3200" dirty="0">
                <a:latin typeface="Cambria Math"/>
                <a:ea typeface="Cambria Math"/>
              </a:rPr>
              <a:t>∊</a:t>
            </a:r>
            <a:r>
              <a:rPr lang="en-US" sz="3200" dirty="0"/>
              <a:t> </a:t>
            </a:r>
            <a:r>
              <a:rPr lang="en-US" sz="3200" i="1" dirty="0"/>
              <a:t>P</a:t>
            </a:r>
          </a:p>
          <a:p>
            <a:pPr lvl="1">
              <a:buNone/>
            </a:pPr>
            <a:r>
              <a:rPr lang="en-US" sz="3200" dirty="0"/>
              <a:t>RECURSIVE STEP: If </a:t>
            </a:r>
            <a:r>
              <a:rPr lang="en-US" sz="3200" i="1" dirty="0"/>
              <a:t>w</a:t>
            </a:r>
            <a:r>
              <a:rPr lang="en-US" sz="3200" dirty="0"/>
              <a:t> </a:t>
            </a:r>
            <a:r>
              <a:rPr lang="en-US" sz="3200" dirty="0">
                <a:latin typeface="Cambria Math"/>
                <a:ea typeface="Cambria Math"/>
              </a:rPr>
              <a:t>∊</a:t>
            </a:r>
            <a:r>
              <a:rPr lang="en-US" sz="3200" dirty="0"/>
              <a:t> </a:t>
            </a:r>
            <a:r>
              <a:rPr lang="en-US" sz="3200" i="1" dirty="0"/>
              <a:t>P</a:t>
            </a:r>
            <a:r>
              <a:rPr lang="en-US" sz="3200" dirty="0"/>
              <a:t>, then</a:t>
            </a:r>
            <a:r>
              <a:rPr lang="en-US" sz="3200" b="1" dirty="0"/>
              <a:t>  </a:t>
            </a:r>
            <a:r>
              <a:rPr lang="en-US" sz="3200" dirty="0"/>
              <a:t>()</a:t>
            </a:r>
            <a:r>
              <a:rPr lang="en-US" sz="3200" i="1" dirty="0"/>
              <a:t> w </a:t>
            </a:r>
            <a:r>
              <a:rPr lang="en-US" sz="3200" dirty="0">
                <a:latin typeface="Cambria Math"/>
                <a:ea typeface="Cambria Math"/>
              </a:rPr>
              <a:t>∊</a:t>
            </a:r>
            <a:r>
              <a:rPr lang="en-US" sz="3200" dirty="0"/>
              <a:t> </a:t>
            </a:r>
            <a:r>
              <a:rPr lang="en-US" sz="3200" i="1" dirty="0"/>
              <a:t>P,  </a:t>
            </a:r>
            <a:r>
              <a:rPr lang="en-US" sz="3200" dirty="0"/>
              <a:t>(</a:t>
            </a:r>
            <a:r>
              <a:rPr lang="en-US" sz="3200" i="1" dirty="0"/>
              <a:t>w</a:t>
            </a:r>
            <a:r>
              <a:rPr lang="en-US" sz="3200" dirty="0"/>
              <a:t>)</a:t>
            </a:r>
            <a:r>
              <a:rPr lang="en-US" sz="3200" i="1" dirty="0"/>
              <a:t> </a:t>
            </a:r>
            <a:r>
              <a:rPr lang="en-US" sz="3200" dirty="0">
                <a:latin typeface="Cambria Math"/>
                <a:ea typeface="Cambria Math"/>
              </a:rPr>
              <a:t>∊</a:t>
            </a:r>
            <a:r>
              <a:rPr lang="en-US" sz="3200" dirty="0"/>
              <a:t> </a:t>
            </a:r>
            <a:r>
              <a:rPr lang="en-US" sz="3200" i="1" dirty="0"/>
              <a:t>P </a:t>
            </a:r>
            <a:r>
              <a:rPr lang="en-US" sz="3200" dirty="0"/>
              <a:t>and       </a:t>
            </a:r>
            <a:r>
              <a:rPr lang="en-US" sz="3200" i="1" dirty="0"/>
              <a:t> w </a:t>
            </a:r>
            <a:r>
              <a:rPr lang="en-US" sz="3200" dirty="0"/>
              <a:t>()</a:t>
            </a:r>
            <a:r>
              <a:rPr lang="en-US" sz="3200" i="1" dirty="0"/>
              <a:t> </a:t>
            </a:r>
            <a:r>
              <a:rPr lang="en-US" sz="3200" dirty="0"/>
              <a:t> </a:t>
            </a:r>
            <a:r>
              <a:rPr lang="en-US" sz="3200" dirty="0">
                <a:latin typeface="Cambria Math"/>
                <a:ea typeface="Cambria Math"/>
              </a:rPr>
              <a:t>∊</a:t>
            </a:r>
            <a:r>
              <a:rPr lang="en-US" sz="3200" dirty="0"/>
              <a:t> </a:t>
            </a:r>
            <a:r>
              <a:rPr lang="en-US" sz="3200" i="1" dirty="0"/>
              <a:t>P</a:t>
            </a:r>
            <a:r>
              <a:rPr lang="en-US" sz="3200" dirty="0"/>
              <a:t>.</a:t>
            </a:r>
            <a:endParaRPr lang="en-US" sz="3200" b="1" dirty="0"/>
          </a:p>
          <a:p>
            <a:r>
              <a:rPr lang="en-US" sz="3600" dirty="0"/>
              <a:t>Show that (() ()) is in </a:t>
            </a:r>
            <a:r>
              <a:rPr lang="en-US" sz="3600" i="1" dirty="0"/>
              <a:t>P</a:t>
            </a:r>
            <a:r>
              <a:rPr lang="en-US" sz="3600" dirty="0"/>
              <a:t>.</a:t>
            </a:r>
          </a:p>
          <a:p>
            <a:r>
              <a:rPr lang="en-US" sz="3600" dirty="0"/>
              <a:t>Why is ))(() not in </a:t>
            </a:r>
            <a:r>
              <a:rPr lang="en-US" sz="3600" i="1" dirty="0"/>
              <a:t>P</a:t>
            </a:r>
            <a:r>
              <a:rPr lang="en-US" sz="3600" dirty="0"/>
              <a:t>?</a:t>
            </a:r>
          </a:p>
        </p:txBody>
      </p:sp>
      <p:sp>
        <p:nvSpPr>
          <p:cNvPr id="4" name="Rectangle 3">
            <a:extLst>
              <a:ext uri="{FF2B5EF4-FFF2-40B4-BE49-F238E27FC236}">
                <a16:creationId xmlns:a16="http://schemas.microsoft.com/office/drawing/2014/main" id="{79251A75-348B-79D5-B690-95A3C21AD525}"/>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09040" y="2053800"/>
              <a:ext cx="7581600" cy="3902760"/>
            </p14:xfrm>
          </p:contentPart>
        </mc:Choice>
        <mc:Fallback xmlns="">
          <p:pic>
            <p:nvPicPr>
              <p:cNvPr id="5" name="Ink 4"/>
              <p:cNvPicPr/>
              <p:nvPr/>
            </p:nvPicPr>
            <p:blipFill>
              <a:blip r:embed="rId3"/>
              <a:stretch>
                <a:fillRect/>
              </a:stretch>
            </p:blipFill>
            <p:spPr>
              <a:xfrm>
                <a:off x="499680" y="2044440"/>
                <a:ext cx="7600320" cy="392148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6765"/>
            <a:ext cx="8343900" cy="529035"/>
          </a:xfrm>
        </p:spPr>
        <p:txBody>
          <a:bodyPr>
            <a:noAutofit/>
          </a:bodyPr>
          <a:lstStyle/>
          <a:p>
            <a:r>
              <a:rPr lang="en-US" sz="3600" b="1" dirty="0">
                <a:solidFill>
                  <a:srgbClr val="C00000"/>
                </a:solidFill>
                <a:effectLst>
                  <a:outerShdw blurRad="38100" dist="38100" dir="2700000" algn="tl">
                    <a:srgbClr val="000000">
                      <a:alpha val="43137"/>
                    </a:srgbClr>
                  </a:outerShdw>
                </a:effectLst>
              </a:rPr>
              <a:t>Well-Formed Formulae in Propositional Logic</a:t>
            </a:r>
          </a:p>
        </p:txBody>
      </p:sp>
      <p:sp>
        <p:nvSpPr>
          <p:cNvPr id="3" name="Content Placeholder 2"/>
          <p:cNvSpPr>
            <a:spLocks noGrp="1"/>
          </p:cNvSpPr>
          <p:nvPr>
            <p:ph idx="1"/>
          </p:nvPr>
        </p:nvSpPr>
        <p:spPr>
          <a:xfrm>
            <a:off x="304800" y="914400"/>
            <a:ext cx="7886700" cy="4351338"/>
          </a:xfrm>
        </p:spPr>
        <p:txBody>
          <a:bodyPr>
            <a:normAutofit fontScale="92500" lnSpcReduction="20000"/>
          </a:bodyPr>
          <a:lstStyle/>
          <a:p>
            <a:pPr>
              <a:buNone/>
            </a:pPr>
            <a:r>
              <a:rPr lang="en-US" sz="2800" b="1" dirty="0"/>
              <a:t>   Definition</a:t>
            </a:r>
            <a:r>
              <a:rPr lang="en-US" sz="2800" dirty="0"/>
              <a:t>: The set of </a:t>
            </a:r>
            <a:r>
              <a:rPr lang="en-US" sz="2800" i="1" dirty="0"/>
              <a:t>well-formed formulas </a:t>
            </a:r>
            <a:r>
              <a:rPr lang="en-US" sz="2800" dirty="0"/>
              <a:t>in propositional logic involving </a:t>
            </a:r>
            <a:r>
              <a:rPr lang="en-US" sz="2800" b="1" dirty="0"/>
              <a:t>T</a:t>
            </a:r>
            <a:r>
              <a:rPr lang="en-US" sz="2800" dirty="0"/>
              <a:t>, </a:t>
            </a:r>
            <a:r>
              <a:rPr lang="en-US" sz="2800" b="1" dirty="0"/>
              <a:t>F</a:t>
            </a:r>
            <a:r>
              <a:rPr lang="en-US" sz="2800" dirty="0"/>
              <a:t>, propositional variables, and operators from the set {</a:t>
            </a:r>
            <a:r>
              <a:rPr lang="en-US" sz="2800" dirty="0">
                <a:latin typeface="Cambria Math"/>
                <a:ea typeface="Cambria Math"/>
              </a:rPr>
              <a:t>¬,∧,∨,→,↔</a:t>
            </a:r>
            <a:r>
              <a:rPr lang="en-US" sz="2800" dirty="0"/>
              <a:t>}.</a:t>
            </a:r>
          </a:p>
          <a:p>
            <a:pPr>
              <a:buNone/>
            </a:pPr>
            <a:endParaRPr lang="en-US" sz="2800" dirty="0"/>
          </a:p>
          <a:p>
            <a:pPr lvl="1">
              <a:buNone/>
            </a:pPr>
            <a:r>
              <a:rPr lang="en-US" sz="2400" b="1" dirty="0">
                <a:ea typeface="Cambria Math" pitchFamily="18" charset="0"/>
              </a:rPr>
              <a:t>BASIS STEP</a:t>
            </a:r>
            <a:r>
              <a:rPr lang="en-US" sz="2400" b="1" dirty="0">
                <a:latin typeface="Cambria Math" pitchFamily="18" charset="0"/>
                <a:ea typeface="Cambria Math" pitchFamily="18" charset="0"/>
              </a:rPr>
              <a:t>:</a:t>
            </a:r>
            <a:r>
              <a:rPr lang="en-US" sz="2400" b="1" dirty="0"/>
              <a:t>  T</a:t>
            </a:r>
            <a:r>
              <a:rPr lang="en-US" sz="2400" dirty="0"/>
              <a:t>,</a:t>
            </a:r>
            <a:r>
              <a:rPr lang="en-US" sz="2400" b="1" dirty="0"/>
              <a:t>F</a:t>
            </a:r>
            <a:r>
              <a:rPr lang="en-US" sz="2400" dirty="0"/>
              <a:t>, and </a:t>
            </a:r>
            <a:r>
              <a:rPr lang="en-US" sz="2400" i="1" dirty="0"/>
              <a:t>s</a:t>
            </a:r>
            <a:r>
              <a:rPr lang="en-US" sz="2400" dirty="0"/>
              <a:t>, where </a:t>
            </a:r>
            <a:r>
              <a:rPr lang="en-US" sz="2400" i="1" dirty="0"/>
              <a:t>s</a:t>
            </a:r>
            <a:r>
              <a:rPr lang="en-US" sz="2400" dirty="0"/>
              <a:t> is a propositional variable, are well-formed formulae.</a:t>
            </a:r>
          </a:p>
          <a:p>
            <a:pPr lvl="1">
              <a:buNone/>
            </a:pPr>
            <a:endParaRPr lang="en-US" sz="2400" i="1" dirty="0"/>
          </a:p>
          <a:p>
            <a:pPr lvl="1">
              <a:buNone/>
            </a:pPr>
            <a:r>
              <a:rPr lang="en-US" sz="2400" b="1" dirty="0"/>
              <a:t>RECURSIVE STEP: </a:t>
            </a:r>
            <a:r>
              <a:rPr lang="en-US" sz="2400" dirty="0"/>
              <a:t>If </a:t>
            </a:r>
            <a:r>
              <a:rPr lang="en-US" sz="2400" i="1" dirty="0"/>
              <a:t>E</a:t>
            </a:r>
            <a:r>
              <a:rPr lang="en-US" sz="2400" dirty="0"/>
              <a:t> and </a:t>
            </a:r>
            <a:r>
              <a:rPr lang="en-US" sz="2400" i="1" dirty="0"/>
              <a:t>F</a:t>
            </a:r>
            <a:r>
              <a:rPr lang="en-US" sz="2400" dirty="0"/>
              <a:t> are well formed formulas, then </a:t>
            </a:r>
            <a:endParaRPr lang="en-US" sz="2400" b="1" dirty="0"/>
          </a:p>
          <a:p>
            <a:pPr lvl="1">
              <a:buNone/>
            </a:pPr>
            <a:r>
              <a:rPr lang="en-US" sz="2400" b="1" dirty="0"/>
              <a:t> </a:t>
            </a:r>
            <a:r>
              <a:rPr lang="en-US" sz="2400" dirty="0"/>
              <a:t>(</a:t>
            </a:r>
            <a:r>
              <a:rPr lang="en-US" sz="2400" dirty="0">
                <a:latin typeface="Cambria Math"/>
                <a:ea typeface="Cambria Math"/>
              </a:rPr>
              <a:t>¬</a:t>
            </a:r>
            <a:r>
              <a:rPr lang="en-US" sz="2400" i="1" dirty="0"/>
              <a:t> E</a:t>
            </a:r>
            <a:r>
              <a:rPr lang="en-US" sz="2400" dirty="0"/>
              <a:t>)</a:t>
            </a:r>
            <a:r>
              <a:rPr lang="en-US" sz="2400" i="1" dirty="0"/>
              <a:t>,  </a:t>
            </a:r>
            <a:r>
              <a:rPr lang="en-US" sz="2400" dirty="0"/>
              <a:t>(</a:t>
            </a:r>
            <a:r>
              <a:rPr lang="en-US" sz="2400" i="1" dirty="0"/>
              <a:t>E</a:t>
            </a:r>
            <a:r>
              <a:rPr lang="en-US" sz="2400" dirty="0">
                <a:latin typeface="Cambria Math"/>
                <a:ea typeface="Cambria Math"/>
              </a:rPr>
              <a:t> ∧ </a:t>
            </a:r>
            <a:r>
              <a:rPr lang="en-US" sz="2400" i="1" dirty="0"/>
              <a:t>F</a:t>
            </a:r>
            <a:r>
              <a:rPr lang="en-US" sz="2400" dirty="0"/>
              <a:t>),</a:t>
            </a:r>
            <a:r>
              <a:rPr lang="en-US" sz="2400" i="1" dirty="0"/>
              <a:t> </a:t>
            </a:r>
            <a:r>
              <a:rPr lang="en-US" sz="2400" dirty="0"/>
              <a:t>(</a:t>
            </a:r>
            <a:r>
              <a:rPr lang="en-US" sz="2400" i="1" dirty="0"/>
              <a:t>E</a:t>
            </a:r>
            <a:r>
              <a:rPr lang="en-US" sz="2400" dirty="0">
                <a:latin typeface="Cambria Math"/>
                <a:ea typeface="Cambria Math"/>
              </a:rPr>
              <a:t> ∨ </a:t>
            </a:r>
            <a:r>
              <a:rPr lang="en-US" sz="2400" i="1" dirty="0"/>
              <a:t>F</a:t>
            </a:r>
            <a:r>
              <a:rPr lang="en-US" sz="2400" dirty="0"/>
              <a:t>), (</a:t>
            </a:r>
            <a:r>
              <a:rPr lang="en-US" sz="2400" i="1" dirty="0"/>
              <a:t>E</a:t>
            </a:r>
            <a:r>
              <a:rPr lang="en-US" sz="2400" dirty="0">
                <a:latin typeface="Cambria Math"/>
                <a:ea typeface="Cambria Math"/>
              </a:rPr>
              <a:t> → </a:t>
            </a:r>
            <a:r>
              <a:rPr lang="en-US" sz="2400" i="1" dirty="0"/>
              <a:t>F</a:t>
            </a:r>
            <a:r>
              <a:rPr lang="en-US" sz="2400" dirty="0"/>
              <a:t>), (</a:t>
            </a:r>
            <a:r>
              <a:rPr lang="en-US" sz="2400" i="1" dirty="0"/>
              <a:t>E</a:t>
            </a:r>
            <a:r>
              <a:rPr lang="en-US" sz="2400" dirty="0">
                <a:latin typeface="Cambria Math"/>
                <a:ea typeface="Cambria Math"/>
              </a:rPr>
              <a:t> ↔ </a:t>
            </a:r>
            <a:r>
              <a:rPr lang="en-US" sz="2400" i="1" dirty="0"/>
              <a:t>F</a:t>
            </a:r>
            <a:r>
              <a:rPr lang="en-US" sz="2400" dirty="0"/>
              <a:t>), are well-formed formulas.</a:t>
            </a:r>
          </a:p>
          <a:p>
            <a:pPr lvl="1">
              <a:buNone/>
            </a:pPr>
            <a:endParaRPr lang="en-US" sz="2400" dirty="0"/>
          </a:p>
          <a:p>
            <a:pPr>
              <a:buNone/>
            </a:pPr>
            <a:r>
              <a:rPr lang="en-US" sz="2800" b="1" dirty="0"/>
              <a:t>   Examples</a:t>
            </a:r>
            <a:r>
              <a:rPr lang="en-US" sz="2800" dirty="0"/>
              <a:t>: ((</a:t>
            </a:r>
            <a:r>
              <a:rPr lang="en-US" sz="2800" i="1" dirty="0"/>
              <a:t>p</a:t>
            </a:r>
            <a:r>
              <a:rPr lang="en-US" sz="2800" dirty="0"/>
              <a:t> </a:t>
            </a:r>
            <a:r>
              <a:rPr lang="en-US" sz="2800" dirty="0">
                <a:latin typeface="Cambria Math"/>
                <a:ea typeface="Cambria Math"/>
              </a:rPr>
              <a:t>∨ </a:t>
            </a:r>
            <a:r>
              <a:rPr lang="en-US" sz="2800" i="1" dirty="0">
                <a:ea typeface="Cambria Math"/>
              </a:rPr>
              <a:t>q</a:t>
            </a:r>
            <a:r>
              <a:rPr lang="en-US" sz="2800" dirty="0">
                <a:latin typeface="Cambria Math"/>
                <a:ea typeface="Cambria Math"/>
              </a:rPr>
              <a:t>) → (</a:t>
            </a:r>
            <a:r>
              <a:rPr lang="en-US" sz="2800" i="1" dirty="0">
                <a:ea typeface="Cambria Math"/>
              </a:rPr>
              <a:t>q</a:t>
            </a:r>
            <a:r>
              <a:rPr lang="en-US" sz="2800" dirty="0">
                <a:latin typeface="Cambria Math"/>
                <a:ea typeface="Cambria Math"/>
              </a:rPr>
              <a:t> ∧ </a:t>
            </a:r>
            <a:r>
              <a:rPr lang="en-US" sz="2800" b="1" dirty="0">
                <a:latin typeface="Cambria Math"/>
                <a:ea typeface="Cambria Math"/>
              </a:rPr>
              <a:t>F</a:t>
            </a:r>
            <a:r>
              <a:rPr lang="en-US" sz="2800" dirty="0">
                <a:ea typeface="Cambria Math"/>
              </a:rPr>
              <a:t>))</a:t>
            </a:r>
            <a:r>
              <a:rPr lang="en-US" sz="2800" dirty="0">
                <a:latin typeface="Cambria Math"/>
                <a:ea typeface="Cambria Math"/>
              </a:rPr>
              <a:t> </a:t>
            </a:r>
            <a:r>
              <a:rPr lang="en-US" sz="2800" dirty="0">
                <a:ea typeface="Cambria Math"/>
              </a:rPr>
              <a:t>is a well-formed formula.</a:t>
            </a:r>
          </a:p>
          <a:p>
            <a:pPr>
              <a:buNone/>
            </a:pPr>
            <a:r>
              <a:rPr lang="en-US" sz="2800" dirty="0">
                <a:ea typeface="Cambria Math"/>
              </a:rPr>
              <a:t>                             </a:t>
            </a:r>
            <a:r>
              <a:rPr lang="en-US" sz="2800" i="1" dirty="0" err="1">
                <a:ea typeface="Cambria Math"/>
              </a:rPr>
              <a:t>pq</a:t>
            </a:r>
            <a:r>
              <a:rPr lang="en-US" sz="2800" i="1" dirty="0">
                <a:ea typeface="Cambria Math"/>
              </a:rPr>
              <a:t> </a:t>
            </a:r>
            <a:r>
              <a:rPr lang="en-US" sz="2800" dirty="0">
                <a:latin typeface="Cambria Math"/>
                <a:ea typeface="Cambria Math"/>
              </a:rPr>
              <a:t>∧  </a:t>
            </a:r>
            <a:r>
              <a:rPr lang="en-US" sz="2800" dirty="0">
                <a:ea typeface="Cambria Math"/>
              </a:rPr>
              <a:t>is not a  well formed formula.</a:t>
            </a:r>
            <a:endParaRPr lang="en-US" sz="2800" dirty="0"/>
          </a:p>
        </p:txBody>
      </p:sp>
      <p:sp>
        <p:nvSpPr>
          <p:cNvPr id="4" name="Rectangle 3">
            <a:extLst>
              <a:ext uri="{FF2B5EF4-FFF2-40B4-BE49-F238E27FC236}">
                <a16:creationId xmlns:a16="http://schemas.microsoft.com/office/drawing/2014/main" id="{72D66823-05A9-8161-9CDA-B2D40C36F9F8}"/>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41200" y="1258920"/>
              <a:ext cx="7242120" cy="4608360"/>
            </p14:xfrm>
          </p:contentPart>
        </mc:Choice>
        <mc:Fallback xmlns="">
          <p:pic>
            <p:nvPicPr>
              <p:cNvPr id="5" name="Ink 4"/>
              <p:cNvPicPr/>
              <p:nvPr/>
            </p:nvPicPr>
            <p:blipFill>
              <a:blip r:embed="rId3"/>
              <a:stretch>
                <a:fillRect/>
              </a:stretch>
            </p:blipFill>
            <p:spPr>
              <a:xfrm>
                <a:off x="231840" y="1249560"/>
                <a:ext cx="7260840" cy="462708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8" y="17585"/>
            <a:ext cx="7886700" cy="623889"/>
          </a:xfrm>
        </p:spPr>
        <p:txBody>
          <a:bodyPr>
            <a:noAutofit/>
          </a:bodyPr>
          <a:lstStyle/>
          <a:p>
            <a:r>
              <a:rPr lang="en-US" sz="4000" b="1" dirty="0">
                <a:solidFill>
                  <a:srgbClr val="C00000"/>
                </a:solidFill>
                <a:effectLst>
                  <a:outerShdw blurRad="38100" dist="38100" dir="2700000" algn="tl">
                    <a:srgbClr val="000000">
                      <a:alpha val="43137"/>
                    </a:srgbClr>
                  </a:outerShdw>
                </a:effectLst>
              </a:rPr>
              <a:t>Rooted Trees</a:t>
            </a:r>
          </a:p>
        </p:txBody>
      </p:sp>
      <p:sp>
        <p:nvSpPr>
          <p:cNvPr id="4" name="Rectangle 3">
            <a:extLst>
              <a:ext uri="{FF2B5EF4-FFF2-40B4-BE49-F238E27FC236}">
                <a16:creationId xmlns:a16="http://schemas.microsoft.com/office/drawing/2014/main" id="{8D3A98A1-A960-612D-CA0C-346A1CF776D4}"/>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7" name="Rectangle 6"/>
          <p:cNvSpPr/>
          <p:nvPr/>
        </p:nvSpPr>
        <p:spPr>
          <a:xfrm>
            <a:off x="350867" y="683432"/>
            <a:ext cx="8442261" cy="2985433"/>
          </a:xfrm>
          <a:prstGeom prst="rect">
            <a:avLst/>
          </a:prstGeom>
        </p:spPr>
        <p:txBody>
          <a:bodyPr wrap="square">
            <a:spAutoFit/>
          </a:bodyPr>
          <a:lstStyle/>
          <a:p>
            <a:pPr algn="just"/>
            <a:r>
              <a:rPr lang="en-US" sz="2000" dirty="0"/>
              <a:t>The set of rooted trees, where a rooted tree consists of a set of vertices containing a distinguished vertex called the root, and edges connecting these vertices, can be defined recursively by these steps: </a:t>
            </a:r>
          </a:p>
          <a:p>
            <a:pPr algn="just"/>
            <a:endParaRPr lang="en-US" sz="2000" dirty="0"/>
          </a:p>
          <a:p>
            <a:pPr algn="just"/>
            <a:r>
              <a:rPr lang="en-US" b="1" dirty="0"/>
              <a:t>BASIS STEP: </a:t>
            </a:r>
            <a:r>
              <a:rPr lang="en-US" dirty="0"/>
              <a:t>A single vertex r is a rooted tree.</a:t>
            </a:r>
          </a:p>
          <a:p>
            <a:pPr algn="just"/>
            <a:endParaRPr lang="en-US" dirty="0"/>
          </a:p>
          <a:p>
            <a:pPr algn="just"/>
            <a:r>
              <a:rPr lang="en-US" b="1" dirty="0"/>
              <a:t>RECURSIVE STEP: </a:t>
            </a:r>
            <a:r>
              <a:rPr lang="en-US" dirty="0"/>
              <a:t>Suppose that T1, T2,...,</a:t>
            </a:r>
            <a:r>
              <a:rPr lang="en-US" dirty="0" err="1"/>
              <a:t>Tn</a:t>
            </a:r>
            <a:r>
              <a:rPr lang="en-US" dirty="0"/>
              <a:t> are disjoint rooted trees with roots r1, r2,...,</a:t>
            </a:r>
            <a:r>
              <a:rPr lang="en-US" dirty="0" err="1"/>
              <a:t>rn</a:t>
            </a:r>
            <a:r>
              <a:rPr lang="en-US" dirty="0"/>
              <a:t>, respectively. Then the graph formed by starting with a root r, which is not in any of the rooted trees T1, T2,...,</a:t>
            </a:r>
            <a:r>
              <a:rPr lang="en-US" dirty="0" err="1"/>
              <a:t>Tn</a:t>
            </a:r>
            <a:r>
              <a:rPr lang="en-US" dirty="0"/>
              <a:t>, and adding an edge from r to each of the vertices r1, r2,...,</a:t>
            </a:r>
            <a:r>
              <a:rPr lang="en-US" dirty="0" err="1"/>
              <a:t>rn</a:t>
            </a:r>
            <a:r>
              <a:rPr lang="en-US" dirty="0"/>
              <a:t>, is also a rooted tree</a:t>
            </a:r>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43000" y="3740132"/>
            <a:ext cx="6324600" cy="243206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330720" y="3116520"/>
              <a:ext cx="360" cy="360"/>
            </p14:xfrm>
          </p:contentPart>
        </mc:Choice>
        <mc:Fallback xmlns="">
          <p:pic>
            <p:nvPicPr>
              <p:cNvPr id="3" name="Ink 2"/>
              <p:cNvPicPr/>
              <p:nvPr/>
            </p:nvPicPr>
            <p:blipFill>
              <a:blip r:embed="rId5"/>
              <a:stretch>
                <a:fillRect/>
              </a:stretch>
            </p:blipFill>
            <p:spPr>
              <a:xfrm>
                <a:off x="3321360" y="310716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89280" y="1000080"/>
              <a:ext cx="8546040" cy="4750920"/>
            </p14:xfrm>
          </p:contentPart>
        </mc:Choice>
        <mc:Fallback xmlns="">
          <p:pic>
            <p:nvPicPr>
              <p:cNvPr id="5" name="Ink 4"/>
              <p:cNvPicPr/>
              <p:nvPr/>
            </p:nvPicPr>
            <p:blipFill>
              <a:blip r:embed="rId7"/>
              <a:stretch>
                <a:fillRect/>
              </a:stretch>
            </p:blipFill>
            <p:spPr>
              <a:xfrm>
                <a:off x="79920" y="990720"/>
                <a:ext cx="8564760" cy="476964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591312"/>
          </a:xfrm>
        </p:spPr>
        <p:txBody>
          <a:bodyPr>
            <a:normAutofit fontScale="90000"/>
          </a:bodyPr>
          <a:lstStyle/>
          <a:p>
            <a:r>
              <a:rPr lang="en-US" sz="4000" b="1" dirty="0">
                <a:solidFill>
                  <a:srgbClr val="C00000"/>
                </a:solidFill>
                <a:effectLst>
                  <a:outerShdw blurRad="38100" dist="38100" dir="2700000" algn="tl">
                    <a:srgbClr val="000000">
                      <a:alpha val="43137"/>
                    </a:srgbClr>
                  </a:outerShdw>
                </a:effectLst>
              </a:rPr>
              <a:t>Proving a Summation Formula</a:t>
            </a:r>
          </a:p>
        </p:txBody>
      </p:sp>
      <p:sp>
        <p:nvSpPr>
          <p:cNvPr id="3" name="Content Placeholder 2"/>
          <p:cNvSpPr>
            <a:spLocks noGrp="1"/>
          </p:cNvSpPr>
          <p:nvPr>
            <p:ph idx="1"/>
          </p:nvPr>
        </p:nvSpPr>
        <p:spPr>
          <a:xfrm>
            <a:off x="457199" y="1085485"/>
            <a:ext cx="8229600" cy="4389120"/>
          </a:xfrm>
        </p:spPr>
        <p:txBody>
          <a:bodyPr/>
          <a:lstStyle/>
          <a:p>
            <a:pPr>
              <a:buNone/>
            </a:pPr>
            <a:r>
              <a:rPr lang="en-US" b="1" dirty="0"/>
              <a:t>   Example</a:t>
            </a:r>
            <a:r>
              <a:rPr lang="en-US" dirty="0"/>
              <a:t>: Show that:  </a:t>
            </a:r>
          </a:p>
          <a:p>
            <a:pPr>
              <a:buNone/>
            </a:pPr>
            <a:r>
              <a:rPr lang="en-US" b="1" dirty="0"/>
              <a:t>   Solution</a:t>
            </a:r>
            <a:r>
              <a:rPr lang="en-US" dirty="0"/>
              <a:t>:</a:t>
            </a:r>
          </a:p>
          <a:p>
            <a:pPr lvl="1" algn="just"/>
            <a:r>
              <a:rPr lang="en-US" dirty="0"/>
              <a:t>BASIS STEP: </a:t>
            </a:r>
            <a:r>
              <a:rPr lang="en-US" i="1" dirty="0"/>
              <a:t>P</a:t>
            </a:r>
            <a:r>
              <a:rPr lang="en-US" dirty="0"/>
              <a:t>(</a:t>
            </a:r>
            <a:r>
              <a:rPr lang="en-US" dirty="0">
                <a:latin typeface="Cambria Math" pitchFamily="18" charset="0"/>
                <a:ea typeface="Cambria Math" pitchFamily="18" charset="0"/>
              </a:rPr>
              <a:t>1</a:t>
            </a:r>
            <a:r>
              <a:rPr lang="en-US" dirty="0"/>
              <a:t>) is true since </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1</a:t>
            </a:r>
            <a:r>
              <a:rPr lang="en-US" dirty="0"/>
              <a:t> + </a:t>
            </a:r>
            <a:r>
              <a:rPr lang="en-US" dirty="0">
                <a:latin typeface="Cambria Math" pitchFamily="18" charset="0"/>
                <a:ea typeface="Cambria Math" pitchFamily="18" charset="0"/>
              </a:rPr>
              <a:t>1</a:t>
            </a:r>
            <a:r>
              <a:rPr lang="en-US" dirty="0"/>
              <a:t>)/</a:t>
            </a:r>
            <a:r>
              <a:rPr lang="en-US" dirty="0">
                <a:latin typeface="Cambria Math" pitchFamily="18" charset="0"/>
                <a:ea typeface="Cambria Math" pitchFamily="18" charset="0"/>
              </a:rPr>
              <a:t>2</a:t>
            </a:r>
            <a:r>
              <a:rPr lang="en-US" dirty="0"/>
              <a:t> = </a:t>
            </a:r>
            <a:r>
              <a:rPr lang="en-US" dirty="0">
                <a:latin typeface="Cambria Math" pitchFamily="18" charset="0"/>
                <a:ea typeface="Cambria Math" pitchFamily="18" charset="0"/>
              </a:rPr>
              <a:t>1</a:t>
            </a:r>
            <a:r>
              <a:rPr lang="en-US" dirty="0"/>
              <a:t>.</a:t>
            </a:r>
          </a:p>
          <a:p>
            <a:pPr lvl="1" algn="just"/>
            <a:r>
              <a:rPr lang="en-US" dirty="0"/>
              <a:t>INDUCTIVE STEP: </a:t>
            </a:r>
            <a:r>
              <a:rPr lang="en-US" dirty="0">
                <a:ea typeface="Cambria Math" pitchFamily="18" charset="0"/>
                <a:sym typeface="Wingdings" pitchFamily="2" charset="2"/>
              </a:rPr>
              <a:t>Assume the inductive hypothesis holds </a:t>
            </a:r>
            <a:r>
              <a:rPr lang="en-US" i="1" dirty="0"/>
              <a:t>P</a:t>
            </a:r>
            <a:r>
              <a:rPr lang="en-US" dirty="0"/>
              <a:t>(</a:t>
            </a:r>
            <a:r>
              <a:rPr lang="en-US" i="1" dirty="0"/>
              <a:t>k</a:t>
            </a:r>
            <a:r>
              <a:rPr lang="en-US" dirty="0"/>
              <a:t>) </a:t>
            </a:r>
            <a:r>
              <a:rPr lang="en-US" dirty="0">
                <a:ea typeface="Cambria Math" pitchFamily="18" charset="0"/>
                <a:sym typeface="Wingdings" pitchFamily="2" charset="2"/>
              </a:rPr>
              <a:t>and then show that </a:t>
            </a:r>
            <a:r>
              <a:rPr lang="en-US" i="1" dirty="0">
                <a:ea typeface="Cambria Math" pitchFamily="18" charset="0"/>
                <a:sym typeface="Wingdings" pitchFamily="2" charset="2"/>
              </a:rPr>
              <a:t>P</a:t>
            </a:r>
            <a:r>
              <a:rPr lang="en-US" dirty="0">
                <a:ea typeface="Cambria Math" pitchFamily="18" charset="0"/>
                <a:sym typeface="Wingdings" pitchFamily="2" charset="2"/>
              </a:rPr>
              <a:t>(</a:t>
            </a:r>
            <a:r>
              <a:rPr lang="en-US" i="1" dirty="0">
                <a:ea typeface="Cambria Math" pitchFamily="18" charset="0"/>
                <a:sym typeface="Wingdings" pitchFamily="2" charset="2"/>
              </a:rPr>
              <a:t>k </a:t>
            </a:r>
            <a:r>
              <a:rPr lang="en-US" dirty="0">
                <a:ea typeface="Cambria Math" pitchFamily="18" charset="0"/>
                <a:sym typeface="Wingdings" pitchFamily="2" charset="2"/>
              </a:rPr>
              <a:t>+ </a:t>
            </a:r>
            <a:r>
              <a:rPr lang="en-US" dirty="0">
                <a:latin typeface="Cambria Math" pitchFamily="18" charset="0"/>
                <a:ea typeface="Cambria Math" pitchFamily="18" charset="0"/>
                <a:sym typeface="Wingdings" pitchFamily="2" charset="2"/>
              </a:rPr>
              <a:t>1</a:t>
            </a:r>
            <a:r>
              <a:rPr lang="en-US" dirty="0">
                <a:ea typeface="Cambria Math" pitchFamily="18" charset="0"/>
                <a:sym typeface="Wingdings" pitchFamily="2" charset="2"/>
              </a:rPr>
              <a:t>) holds has well.</a:t>
            </a:r>
            <a:endParaRPr lang="en-US" dirty="0"/>
          </a:p>
          <a:p>
            <a:pPr>
              <a:buNone/>
            </a:pPr>
            <a:r>
              <a:rPr lang="en-US" dirty="0"/>
              <a:t>                     The inductive hypothesis is</a:t>
            </a:r>
          </a:p>
          <a:p>
            <a:pPr>
              <a:buNone/>
            </a:pPr>
            <a:r>
              <a:rPr lang="en-US" dirty="0"/>
              <a:t>        Under this assumption,   </a:t>
            </a:r>
          </a:p>
        </p:txBody>
      </p:sp>
      <p:pic>
        <p:nvPicPr>
          <p:cNvPr id="11" name="Picture 10" descr="addin_tmp.png"/>
          <p:cNvPicPr>
            <a:picLocks noChangeAspect="1"/>
          </p:cNvPicPr>
          <p:nvPr>
            <p:custDataLst>
              <p:tags r:id="rId1"/>
            </p:custDataLst>
          </p:nvPr>
        </p:nvPicPr>
        <p:blipFill>
          <a:blip r:embed="rId5" cstate="print"/>
          <a:stretch>
            <a:fillRect/>
          </a:stretch>
        </p:blipFill>
        <p:spPr>
          <a:xfrm>
            <a:off x="4123626" y="4974717"/>
            <a:ext cx="2406015" cy="537210"/>
          </a:xfrm>
          <a:prstGeom prst="rect">
            <a:avLst/>
          </a:prstGeom>
        </p:spPr>
      </p:pic>
      <p:pic>
        <p:nvPicPr>
          <p:cNvPr id="12" name="Picture 11" descr="addin_tmp.png"/>
          <p:cNvPicPr>
            <a:picLocks noChangeAspect="1"/>
          </p:cNvPicPr>
          <p:nvPr>
            <p:custDataLst>
              <p:tags r:id="rId2"/>
            </p:custDataLst>
          </p:nvPr>
        </p:nvPicPr>
        <p:blipFill>
          <a:blip r:embed="rId6" cstate="print"/>
          <a:stretch>
            <a:fillRect/>
          </a:stretch>
        </p:blipFill>
        <p:spPr>
          <a:xfrm>
            <a:off x="4267200" y="5634990"/>
            <a:ext cx="1832610" cy="537210"/>
          </a:xfrm>
          <a:prstGeom prst="rect">
            <a:avLst/>
          </a:prstGeom>
        </p:spPr>
      </p:pic>
      <p:pic>
        <p:nvPicPr>
          <p:cNvPr id="13" name="Picture 12" descr="addin_tmp.png"/>
          <p:cNvPicPr>
            <a:picLocks noChangeAspect="1"/>
          </p:cNvPicPr>
          <p:nvPr>
            <p:custDataLst>
              <p:tags r:id="rId3"/>
            </p:custDataLst>
          </p:nvPr>
        </p:nvPicPr>
        <p:blipFill>
          <a:blip r:embed="rId7" cstate="print"/>
          <a:stretch>
            <a:fillRect/>
          </a:stretch>
        </p:blipFill>
        <p:spPr>
          <a:xfrm>
            <a:off x="1477425" y="4288917"/>
            <a:ext cx="5044440" cy="537210"/>
          </a:xfrm>
          <a:prstGeom prst="rect">
            <a:avLst/>
          </a:prstGeom>
        </p:spPr>
      </p:pic>
      <p:sp>
        <p:nvSpPr>
          <p:cNvPr id="9" name="Isosceles Triangle 8"/>
          <p:cNvSpPr/>
          <p:nvPr/>
        </p:nvSpPr>
        <p:spPr>
          <a:xfrm rot="5400000" flipV="1">
            <a:off x="8382000" y="61722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Object 13"/>
          <p:cNvGraphicFramePr>
            <a:graphicFrameLocks noChangeAspect="1"/>
          </p:cNvGraphicFramePr>
          <p:nvPr>
            <p:extLst>
              <p:ext uri="{D42A27DB-BD31-4B8C-83A1-F6EECF244321}">
                <p14:modId xmlns:p14="http://schemas.microsoft.com/office/powerpoint/2010/main" val="3383031617"/>
              </p:ext>
            </p:extLst>
          </p:nvPr>
        </p:nvGraphicFramePr>
        <p:xfrm>
          <a:off x="4791951" y="904809"/>
          <a:ext cx="1775011" cy="838200"/>
        </p:xfrm>
        <a:graphic>
          <a:graphicData uri="http://schemas.openxmlformats.org/presentationml/2006/ole">
            <mc:AlternateContent xmlns:mc="http://schemas.openxmlformats.org/markup-compatibility/2006">
              <mc:Choice xmlns:v="urn:schemas-microsoft-com:vml" Requires="v">
                <p:oleObj name="Equation" r:id="rId8" imgW="914400" imgH="431800" progId="Equation.3">
                  <p:embed/>
                </p:oleObj>
              </mc:Choice>
              <mc:Fallback>
                <p:oleObj name="Equation" r:id="rId8" imgW="914400" imgH="431800" progId="Equation.3">
                  <p:embed/>
                  <p:pic>
                    <p:nvPicPr>
                      <p:cNvPr id="0"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1951" y="904809"/>
                        <a:ext cx="1775011"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5" name="TextBox 4"/>
              <p:cNvSpPr txBox="1"/>
              <p:nvPr/>
            </p:nvSpPr>
            <p:spPr>
              <a:xfrm>
                <a:off x="4791951" y="3240150"/>
                <a:ext cx="1647631" cy="8032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pt-BR"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b="0" i="1" smtClean="0">
                              <a:latin typeface="Cambria Math" panose="02040503050406030204" pitchFamily="18" charset="0"/>
                            </a:rPr>
                            <m:t>𝑖</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+1)</m:t>
                              </m:r>
                            </m:num>
                            <m:den>
                              <m:r>
                                <a:rPr lang="en-US" b="0" i="1" smtClean="0">
                                  <a:latin typeface="Cambria Math" panose="02040503050406030204" pitchFamily="18" charset="0"/>
                                </a:rPr>
                                <m:t>2</m:t>
                              </m:r>
                            </m:den>
                          </m:f>
                        </m:e>
                      </m:nary>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4791951" y="3240150"/>
                <a:ext cx="1647631" cy="803297"/>
              </a:xfrm>
              <a:prstGeom prst="rect">
                <a:avLst/>
              </a:prstGeom>
              <a:blipFill>
                <a:blip r:embed="rId11"/>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9E8964C-AFFD-144A-5140-371896A1A3D4}"/>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12">
            <p14:nvContentPartPr>
              <p14:cNvPr id="6" name="Ink 5"/>
              <p14:cNvContentPartPr/>
              <p14:nvPr/>
            </p14:nvContentPartPr>
            <p14:xfrm>
              <a:off x="1544760" y="446400"/>
              <a:ext cx="7108560" cy="5831640"/>
            </p14:xfrm>
          </p:contentPart>
        </mc:Choice>
        <mc:Fallback xmlns="">
          <p:pic>
            <p:nvPicPr>
              <p:cNvPr id="6" name="Ink 5"/>
              <p:cNvPicPr/>
              <p:nvPr/>
            </p:nvPicPr>
            <p:blipFill>
              <a:blip r:embed="rId13"/>
              <a:stretch>
                <a:fillRect/>
              </a:stretch>
            </p:blipFill>
            <p:spPr>
              <a:xfrm>
                <a:off x="1535400" y="437040"/>
                <a:ext cx="7127280" cy="585036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8" y="17585"/>
            <a:ext cx="7886700" cy="623889"/>
          </a:xfrm>
        </p:spPr>
        <p:txBody>
          <a:bodyPr>
            <a:noAutofit/>
          </a:bodyPr>
          <a:lstStyle/>
          <a:p>
            <a:r>
              <a:rPr lang="en-US" sz="4000" b="1" dirty="0">
                <a:solidFill>
                  <a:srgbClr val="C00000"/>
                </a:solidFill>
                <a:effectLst>
                  <a:outerShdw blurRad="38100" dist="38100" dir="2700000" algn="tl">
                    <a:srgbClr val="000000">
                      <a:alpha val="43137"/>
                    </a:srgbClr>
                  </a:outerShdw>
                </a:effectLst>
              </a:rPr>
              <a:t>Extended Binary Trees</a:t>
            </a:r>
          </a:p>
        </p:txBody>
      </p:sp>
      <p:sp>
        <p:nvSpPr>
          <p:cNvPr id="4" name="Rectangle 3">
            <a:extLst>
              <a:ext uri="{FF2B5EF4-FFF2-40B4-BE49-F238E27FC236}">
                <a16:creationId xmlns:a16="http://schemas.microsoft.com/office/drawing/2014/main" id="{8D3A98A1-A960-612D-CA0C-346A1CF776D4}"/>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7" name="Rectangle 6"/>
          <p:cNvSpPr/>
          <p:nvPr/>
        </p:nvSpPr>
        <p:spPr>
          <a:xfrm>
            <a:off x="350867" y="683432"/>
            <a:ext cx="8442261" cy="2246769"/>
          </a:xfrm>
          <a:prstGeom prst="rect">
            <a:avLst/>
          </a:prstGeom>
        </p:spPr>
        <p:txBody>
          <a:bodyPr wrap="square">
            <a:spAutoFit/>
          </a:bodyPr>
          <a:lstStyle/>
          <a:p>
            <a:pPr algn="just"/>
            <a:r>
              <a:rPr lang="en-US" sz="2000" dirty="0"/>
              <a:t>The set of extended binary trees can be defined recursively by these steps: </a:t>
            </a:r>
          </a:p>
          <a:p>
            <a:pPr algn="just"/>
            <a:endParaRPr lang="en-US" sz="2000" b="1" dirty="0"/>
          </a:p>
          <a:p>
            <a:pPr algn="just"/>
            <a:r>
              <a:rPr lang="en-US" sz="2000" b="1" dirty="0"/>
              <a:t>BASIS STEP: </a:t>
            </a:r>
            <a:r>
              <a:rPr lang="en-US" sz="2000" dirty="0"/>
              <a:t>The empty set is an extended binary tree.</a:t>
            </a:r>
          </a:p>
          <a:p>
            <a:pPr algn="just"/>
            <a:r>
              <a:rPr lang="en-US" sz="2000" b="1" dirty="0"/>
              <a:t>RECURSIVE STEP: </a:t>
            </a:r>
            <a:r>
              <a:rPr lang="en-US" sz="2000" dirty="0"/>
              <a:t>If T1 and T2 are disjoint extended binary trees, there is an extended binary tree, denoted by T1 · T2, consisting of a root r together with edges connecting the root to each of the roots of the left subtree T1 and the right subtree T2 when these trees are nonempty.</a:t>
            </a:r>
            <a:endParaRPr lang="en-US"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600200" y="2924972"/>
            <a:ext cx="5124450" cy="32472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24920" y="1071720"/>
              <a:ext cx="7608600" cy="5036400"/>
            </p14:xfrm>
          </p:contentPart>
        </mc:Choice>
        <mc:Fallback xmlns="">
          <p:pic>
            <p:nvPicPr>
              <p:cNvPr id="3" name="Ink 2"/>
              <p:cNvPicPr/>
              <p:nvPr/>
            </p:nvPicPr>
            <p:blipFill>
              <a:blip r:embed="rId5"/>
              <a:stretch>
                <a:fillRect/>
              </a:stretch>
            </p:blipFill>
            <p:spPr>
              <a:xfrm>
                <a:off x="115560" y="1062360"/>
                <a:ext cx="7627320" cy="5055120"/>
              </a:xfrm>
              <a:prstGeom prst="rect">
                <a:avLst/>
              </a:prstGeom>
            </p:spPr>
          </p:pic>
        </mc:Fallback>
      </mc:AlternateContent>
    </p:spTree>
    <p:extLst>
      <p:ext uri="{BB962C8B-B14F-4D97-AF65-F5344CB8AC3E}">
        <p14:creationId xmlns:p14="http://schemas.microsoft.com/office/powerpoint/2010/main" val="895213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396874"/>
          </a:xfrm>
        </p:spPr>
        <p:txBody>
          <a:bodyPr>
            <a:noAutofit/>
          </a:bodyPr>
          <a:lstStyle/>
          <a:p>
            <a:r>
              <a:rPr lang="en-US" sz="3200" b="1" dirty="0">
                <a:solidFill>
                  <a:srgbClr val="C00000"/>
                </a:solidFill>
                <a:effectLst>
                  <a:outerShdw blurRad="38100" dist="38100" dir="2700000" algn="tl">
                    <a:srgbClr val="000000">
                      <a:alpha val="43137"/>
                    </a:srgbClr>
                  </a:outerShdw>
                </a:effectLst>
              </a:rPr>
              <a:t>Full Binary Trees</a:t>
            </a:r>
          </a:p>
        </p:txBody>
      </p:sp>
      <p:sp>
        <p:nvSpPr>
          <p:cNvPr id="3" name="Content Placeholder 2"/>
          <p:cNvSpPr>
            <a:spLocks noGrp="1"/>
          </p:cNvSpPr>
          <p:nvPr>
            <p:ph idx="1"/>
          </p:nvPr>
        </p:nvSpPr>
        <p:spPr>
          <a:xfrm>
            <a:off x="457200" y="914400"/>
            <a:ext cx="7886700" cy="4351338"/>
          </a:xfrm>
        </p:spPr>
        <p:txBody>
          <a:bodyPr>
            <a:normAutofit/>
          </a:bodyPr>
          <a:lstStyle/>
          <a:p>
            <a:pPr>
              <a:buNone/>
            </a:pPr>
            <a:r>
              <a:rPr lang="en-US" sz="2400" b="1" dirty="0"/>
              <a:t>   Definition: </a:t>
            </a:r>
            <a:r>
              <a:rPr lang="en-US" sz="2400" dirty="0"/>
              <a:t>The set of </a:t>
            </a:r>
            <a:r>
              <a:rPr lang="en-US" sz="2400" i="1" dirty="0"/>
              <a:t>full binary trees </a:t>
            </a:r>
            <a:r>
              <a:rPr lang="en-US" sz="2400" dirty="0"/>
              <a:t>can be defined recursively by these steps.</a:t>
            </a:r>
          </a:p>
          <a:p>
            <a:pPr lvl="1">
              <a:buNone/>
            </a:pPr>
            <a:r>
              <a:rPr lang="en-US" sz="2000" dirty="0"/>
              <a:t>BASIS STEP: There is a full binary tree consisting of only a single vertex </a:t>
            </a:r>
            <a:r>
              <a:rPr lang="en-US" sz="2000" i="1" dirty="0"/>
              <a:t>r</a:t>
            </a:r>
            <a:r>
              <a:rPr lang="en-US" sz="2000" dirty="0"/>
              <a:t>.</a:t>
            </a:r>
          </a:p>
          <a:p>
            <a:pPr lvl="1">
              <a:buNone/>
            </a:pPr>
            <a:r>
              <a:rPr lang="en-US" sz="2000" dirty="0"/>
              <a:t>RECURSIVE STEP: If </a:t>
            </a:r>
            <a:r>
              <a:rPr lang="en-US" sz="2000" i="1" dirty="0"/>
              <a:t>T</a:t>
            </a:r>
            <a:r>
              <a:rPr lang="en-US" sz="2000" baseline="-25000" dirty="0">
                <a:latin typeface="Cambria Math" pitchFamily="18" charset="0"/>
                <a:ea typeface="Cambria Math" pitchFamily="18" charset="0"/>
              </a:rPr>
              <a:t>1</a:t>
            </a:r>
            <a:r>
              <a:rPr lang="en-US" sz="2000" dirty="0"/>
              <a:t> and </a:t>
            </a:r>
            <a:r>
              <a:rPr lang="en-US" sz="2000" i="1" dirty="0"/>
              <a:t>T</a:t>
            </a:r>
            <a:r>
              <a:rPr lang="en-US" sz="2000" baseline="-25000" dirty="0">
                <a:latin typeface="Cambria Math" pitchFamily="18" charset="0"/>
                <a:ea typeface="Cambria Math" pitchFamily="18" charset="0"/>
              </a:rPr>
              <a:t>2</a:t>
            </a:r>
            <a:r>
              <a:rPr lang="en-US" sz="2000" dirty="0"/>
              <a:t> are disjoint full binary trees, there is a full binary tree, denoted by </a:t>
            </a:r>
            <a:r>
              <a:rPr lang="en-US" sz="2000" i="1" dirty="0"/>
              <a:t>T</a:t>
            </a:r>
            <a:r>
              <a:rPr lang="en-US" sz="2000" baseline="-25000" dirty="0">
                <a:latin typeface="Cambria Math" pitchFamily="18" charset="0"/>
                <a:ea typeface="Cambria Math" pitchFamily="18" charset="0"/>
              </a:rPr>
              <a:t>1</a:t>
            </a:r>
            <a:r>
              <a:rPr lang="en-US" sz="2000" dirty="0"/>
              <a:t>∙</a:t>
            </a:r>
            <a:r>
              <a:rPr lang="en-US" sz="2000" i="1" dirty="0"/>
              <a:t>T</a:t>
            </a:r>
            <a:r>
              <a:rPr lang="en-US" sz="2000" baseline="-25000" dirty="0">
                <a:latin typeface="Cambria Math" pitchFamily="18" charset="0"/>
                <a:ea typeface="Cambria Math" pitchFamily="18" charset="0"/>
              </a:rPr>
              <a:t>2</a:t>
            </a:r>
            <a:r>
              <a:rPr lang="en-US" sz="2000" dirty="0"/>
              <a:t>, consisting of a root </a:t>
            </a:r>
            <a:r>
              <a:rPr lang="en-US" sz="2000" i="1" dirty="0"/>
              <a:t>r</a:t>
            </a:r>
            <a:r>
              <a:rPr lang="en-US" sz="2000" dirty="0"/>
              <a:t> together with edges connecting the root to each of the roots of the left subtree </a:t>
            </a:r>
            <a:r>
              <a:rPr lang="en-US" sz="2000" i="1" dirty="0"/>
              <a:t>T</a:t>
            </a:r>
            <a:r>
              <a:rPr lang="en-US" sz="2000" baseline="-25000" dirty="0">
                <a:latin typeface="Cambria Math" pitchFamily="18" charset="0"/>
                <a:ea typeface="Cambria Math" pitchFamily="18" charset="0"/>
              </a:rPr>
              <a:t>1</a:t>
            </a:r>
            <a:r>
              <a:rPr lang="en-US" sz="2000" dirty="0"/>
              <a:t> and the right subtree </a:t>
            </a:r>
            <a:r>
              <a:rPr lang="en-US" sz="2000" i="1" dirty="0"/>
              <a:t>T</a:t>
            </a:r>
            <a:r>
              <a:rPr lang="en-US" sz="2000" baseline="-25000" dirty="0">
                <a:latin typeface="Cambria Math" pitchFamily="18" charset="0"/>
                <a:ea typeface="Cambria Math" pitchFamily="18" charset="0"/>
              </a:rPr>
              <a:t>2</a:t>
            </a:r>
            <a:r>
              <a:rPr lang="en-US" sz="2000" dirty="0"/>
              <a:t>. </a:t>
            </a:r>
          </a:p>
        </p:txBody>
      </p:sp>
      <p:sp>
        <p:nvSpPr>
          <p:cNvPr id="4" name="Rectangle 3">
            <a:extLst>
              <a:ext uri="{FF2B5EF4-FFF2-40B4-BE49-F238E27FC236}">
                <a16:creationId xmlns:a16="http://schemas.microsoft.com/office/drawing/2014/main" id="{29954912-7793-1E8D-D28D-890313963A33}"/>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5" name="Content Placeholder 3" descr="0418.jpg">
            <a:extLst>
              <a:ext uri="{FF2B5EF4-FFF2-40B4-BE49-F238E27FC236}">
                <a16:creationId xmlns:a16="http://schemas.microsoft.com/office/drawing/2014/main" id="{93CED331-C2AB-75D2-A679-4F64AF952E4C}"/>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07116" y="3494314"/>
            <a:ext cx="6986867" cy="26670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196560" y="1544760"/>
              <a:ext cx="7885080" cy="4876200"/>
            </p14:xfrm>
          </p:contentPart>
        </mc:Choice>
        <mc:Fallback xmlns="">
          <p:pic>
            <p:nvPicPr>
              <p:cNvPr id="6" name="Ink 5"/>
              <p:cNvPicPr/>
              <p:nvPr/>
            </p:nvPicPr>
            <p:blipFill>
              <a:blip r:embed="rId5"/>
              <a:stretch>
                <a:fillRect/>
              </a:stretch>
            </p:blipFill>
            <p:spPr>
              <a:xfrm>
                <a:off x="187200" y="1535400"/>
                <a:ext cx="7903800" cy="489492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886700" cy="700089"/>
          </a:xfrm>
        </p:spPr>
        <p:txBody>
          <a:bodyPr/>
          <a:lstStyle/>
          <a:p>
            <a:r>
              <a:rPr lang="en-US" b="1" dirty="0">
                <a:solidFill>
                  <a:srgbClr val="C00000"/>
                </a:solidFill>
                <a:effectLst>
                  <a:outerShdw blurRad="38100" dist="38100" dir="2700000" algn="tl">
                    <a:srgbClr val="000000">
                      <a:alpha val="43137"/>
                    </a:srgbClr>
                  </a:outerShdw>
                </a:effectLst>
              </a:rPr>
              <a:t>Structural Induction</a:t>
            </a:r>
          </a:p>
        </p:txBody>
      </p:sp>
      <p:sp>
        <p:nvSpPr>
          <p:cNvPr id="3" name="Content Placeholder 2"/>
          <p:cNvSpPr>
            <a:spLocks noGrp="1"/>
          </p:cNvSpPr>
          <p:nvPr>
            <p:ph idx="1"/>
          </p:nvPr>
        </p:nvSpPr>
        <p:spPr>
          <a:xfrm>
            <a:off x="304800" y="928689"/>
            <a:ext cx="7886700" cy="4351338"/>
          </a:xfrm>
        </p:spPr>
        <p:txBody>
          <a:bodyPr>
            <a:normAutofit fontScale="92500"/>
          </a:bodyPr>
          <a:lstStyle/>
          <a:p>
            <a:pPr>
              <a:buNone/>
            </a:pPr>
            <a:r>
              <a:rPr lang="en-US" sz="2800" b="1" dirty="0"/>
              <a:t>   Definition</a:t>
            </a:r>
            <a:r>
              <a:rPr lang="en-US" sz="2800" dirty="0"/>
              <a:t>: To prove a property of the elements of a recursively defined set, we use  </a:t>
            </a:r>
            <a:r>
              <a:rPr lang="en-US" sz="2800" i="1" dirty="0"/>
              <a:t>structural induction</a:t>
            </a:r>
            <a:r>
              <a:rPr lang="en-US" sz="2800" dirty="0"/>
              <a:t>.</a:t>
            </a:r>
          </a:p>
          <a:p>
            <a:pPr>
              <a:buNone/>
            </a:pPr>
            <a:r>
              <a:rPr lang="en-US" sz="2800" dirty="0"/>
              <a:t> </a:t>
            </a:r>
          </a:p>
          <a:p>
            <a:pPr lvl="1">
              <a:buNone/>
            </a:pPr>
            <a:r>
              <a:rPr lang="en-US" sz="2400" b="1" dirty="0"/>
              <a:t>BASIS STEP</a:t>
            </a:r>
            <a:r>
              <a:rPr lang="en-US" sz="2400" dirty="0"/>
              <a:t>: Show that the result holds for all elements specified in the basis step of the recursive definition.</a:t>
            </a:r>
          </a:p>
          <a:p>
            <a:pPr lvl="1">
              <a:buNone/>
            </a:pPr>
            <a:endParaRPr lang="en-US" sz="2400" dirty="0"/>
          </a:p>
          <a:p>
            <a:pPr lvl="1">
              <a:buNone/>
            </a:pPr>
            <a:r>
              <a:rPr lang="en-US" sz="2400" b="1" dirty="0"/>
              <a:t>RECURSIVE STEP: </a:t>
            </a:r>
            <a:r>
              <a:rPr lang="en-US" sz="2400" dirty="0"/>
              <a:t>Show that if the statement is true for each of the elements used to construct new elements in the recursive step of the definition, the result holds for these new elements. </a:t>
            </a:r>
          </a:p>
          <a:p>
            <a:r>
              <a:rPr lang="en-US" sz="2800" dirty="0"/>
              <a:t>The validity of structural induction can be shown to follow from the principle of mathematical induction. </a:t>
            </a:r>
          </a:p>
        </p:txBody>
      </p:sp>
      <p:sp>
        <p:nvSpPr>
          <p:cNvPr id="4" name="Rectangle 3">
            <a:extLst>
              <a:ext uri="{FF2B5EF4-FFF2-40B4-BE49-F238E27FC236}">
                <a16:creationId xmlns:a16="http://schemas.microsoft.com/office/drawing/2014/main" id="{0FFB9736-9860-57A0-36B3-DBD139EA008E}"/>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32200" y="133920"/>
              <a:ext cx="8313840" cy="5384880"/>
            </p14:xfrm>
          </p:contentPart>
        </mc:Choice>
        <mc:Fallback xmlns="">
          <p:pic>
            <p:nvPicPr>
              <p:cNvPr id="5" name="Ink 4"/>
              <p:cNvPicPr/>
              <p:nvPr/>
            </p:nvPicPr>
            <p:blipFill>
              <a:blip r:embed="rId3"/>
              <a:stretch>
                <a:fillRect/>
              </a:stretch>
            </p:blipFill>
            <p:spPr>
              <a:xfrm>
                <a:off x="222840" y="124560"/>
                <a:ext cx="8332560" cy="5403600"/>
              </a:xfrm>
              <a:prstGeom prst="rect">
                <a:avLst/>
              </a:prstGeom>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33348"/>
            <a:ext cx="7886700" cy="547689"/>
          </a:xfrm>
        </p:spPr>
        <p:txBody>
          <a:bodyPr>
            <a:normAutofit fontScale="90000"/>
          </a:bodyPr>
          <a:lstStyle/>
          <a:p>
            <a:r>
              <a:rPr lang="en-US" sz="3600" b="1" dirty="0">
                <a:solidFill>
                  <a:srgbClr val="C00000"/>
                </a:solidFill>
                <a:effectLst>
                  <a:outerShdw blurRad="38100" dist="38100" dir="2700000" algn="tl">
                    <a:srgbClr val="000000">
                      <a:alpha val="43137"/>
                    </a:srgbClr>
                  </a:outerShdw>
                </a:effectLst>
              </a:rPr>
              <a:t>Induction and Recursively Defined Sets</a:t>
            </a:r>
          </a:p>
        </p:txBody>
      </p:sp>
      <p:sp>
        <p:nvSpPr>
          <p:cNvPr id="3" name="Content Placeholder 2"/>
          <p:cNvSpPr>
            <a:spLocks noGrp="1"/>
          </p:cNvSpPr>
          <p:nvPr>
            <p:ph idx="1"/>
          </p:nvPr>
        </p:nvSpPr>
        <p:spPr>
          <a:xfrm>
            <a:off x="457200" y="838200"/>
            <a:ext cx="8058150" cy="5338763"/>
          </a:xfrm>
        </p:spPr>
        <p:txBody>
          <a:bodyPr>
            <a:normAutofit/>
          </a:bodyPr>
          <a:lstStyle/>
          <a:p>
            <a:pPr>
              <a:buNone/>
            </a:pPr>
            <a:r>
              <a:rPr lang="en-US" sz="2400" b="1" dirty="0"/>
              <a:t>   Example</a:t>
            </a:r>
            <a:r>
              <a:rPr lang="en-US" sz="2400" dirty="0"/>
              <a:t>:  Show that the set S defined  by specifying that </a:t>
            </a:r>
            <a:r>
              <a:rPr lang="en-US" sz="2400" dirty="0">
                <a:latin typeface="Cambria Math" pitchFamily="18" charset="0"/>
                <a:ea typeface="Cambria Math" pitchFamily="18" charset="0"/>
              </a:rPr>
              <a:t>3</a:t>
            </a:r>
            <a:r>
              <a:rPr lang="en-US" sz="2400" dirty="0">
                <a:latin typeface="Cambria Math"/>
                <a:ea typeface="Cambria Math"/>
              </a:rPr>
              <a:t> ∊</a:t>
            </a:r>
            <a:r>
              <a:rPr lang="en-US" sz="2400" i="1" dirty="0"/>
              <a:t> </a:t>
            </a:r>
            <a:r>
              <a:rPr lang="en-US" sz="2400" dirty="0"/>
              <a:t>S and that if </a:t>
            </a:r>
            <a:r>
              <a:rPr lang="en-US" sz="2400" i="1" dirty="0"/>
              <a:t>x</a:t>
            </a:r>
            <a:r>
              <a:rPr lang="en-US" sz="2400" dirty="0"/>
              <a:t> </a:t>
            </a:r>
            <a:r>
              <a:rPr lang="en-US" sz="2400" dirty="0">
                <a:latin typeface="Cambria Math"/>
                <a:ea typeface="Cambria Math"/>
              </a:rPr>
              <a:t>∊</a:t>
            </a:r>
            <a:r>
              <a:rPr lang="en-US" sz="2400" dirty="0"/>
              <a:t> </a:t>
            </a:r>
            <a:r>
              <a:rPr lang="en-US" sz="2400" i="1" dirty="0"/>
              <a:t>S</a:t>
            </a:r>
            <a:r>
              <a:rPr lang="en-US" sz="2400" dirty="0"/>
              <a:t> and   </a:t>
            </a:r>
            <a:r>
              <a:rPr lang="en-US" sz="2400" i="1" dirty="0"/>
              <a:t>y</a:t>
            </a:r>
            <a:r>
              <a:rPr lang="en-US" sz="2400" dirty="0">
                <a:latin typeface="Cambria Math"/>
                <a:ea typeface="Cambria Math"/>
              </a:rPr>
              <a:t> ∊</a:t>
            </a:r>
            <a:r>
              <a:rPr lang="en-US" sz="2400" dirty="0"/>
              <a:t>  </a:t>
            </a:r>
            <a:r>
              <a:rPr lang="en-US" sz="2400" i="1" dirty="0"/>
              <a:t>S</a:t>
            </a:r>
            <a:r>
              <a:rPr lang="en-US" sz="2400" dirty="0"/>
              <a:t>, then </a:t>
            </a:r>
            <a:r>
              <a:rPr lang="en-US" sz="2400" i="1" dirty="0"/>
              <a:t>x + y</a:t>
            </a:r>
            <a:r>
              <a:rPr lang="en-US" sz="2400" dirty="0"/>
              <a:t> is in </a:t>
            </a:r>
            <a:r>
              <a:rPr lang="en-US" sz="2400" i="1" dirty="0"/>
              <a:t>S, </a:t>
            </a:r>
            <a:r>
              <a:rPr lang="en-US" sz="2400" dirty="0"/>
              <a:t>is</a:t>
            </a:r>
            <a:r>
              <a:rPr lang="en-US" sz="2400" i="1" dirty="0"/>
              <a:t> </a:t>
            </a:r>
            <a:r>
              <a:rPr lang="en-US" sz="2400" dirty="0"/>
              <a:t>the set of all positive integers that are multiples of </a:t>
            </a:r>
            <a:r>
              <a:rPr lang="en-US" sz="2400" dirty="0">
                <a:latin typeface="Cambria Math" pitchFamily="18" charset="0"/>
                <a:ea typeface="Cambria Math" pitchFamily="18" charset="0"/>
              </a:rPr>
              <a:t>3</a:t>
            </a:r>
            <a:r>
              <a:rPr lang="en-US" sz="2400" dirty="0"/>
              <a:t>.</a:t>
            </a:r>
          </a:p>
          <a:p>
            <a:pPr>
              <a:buNone/>
            </a:pPr>
            <a:r>
              <a:rPr lang="en-US" sz="2400" b="1" dirty="0"/>
              <a:t>    Solution</a:t>
            </a:r>
            <a:r>
              <a:rPr lang="en-US" sz="2400" dirty="0"/>
              <a:t>: Let </a:t>
            </a:r>
            <a:r>
              <a:rPr lang="en-US" sz="2400" i="1" dirty="0"/>
              <a:t>A</a:t>
            </a:r>
            <a:r>
              <a:rPr lang="en-US" sz="2400" dirty="0"/>
              <a:t> be the set of all positive integers divisible by </a:t>
            </a:r>
            <a:r>
              <a:rPr lang="en-US" sz="2400" dirty="0">
                <a:latin typeface="Cambria Math" pitchFamily="18" charset="0"/>
                <a:ea typeface="Cambria Math" pitchFamily="18" charset="0"/>
              </a:rPr>
              <a:t>3</a:t>
            </a:r>
            <a:r>
              <a:rPr lang="en-US" sz="2400" dirty="0"/>
              <a:t>. To prove that      </a:t>
            </a:r>
            <a:r>
              <a:rPr lang="en-US" sz="2400" i="1" dirty="0"/>
              <a:t>A</a:t>
            </a:r>
            <a:r>
              <a:rPr lang="en-US" sz="2400" dirty="0"/>
              <a:t> = </a:t>
            </a:r>
            <a:r>
              <a:rPr lang="en-US" sz="2400" i="1" dirty="0"/>
              <a:t>S</a:t>
            </a:r>
            <a:r>
              <a:rPr lang="en-US" sz="2400" dirty="0"/>
              <a:t>, show that </a:t>
            </a:r>
            <a:r>
              <a:rPr lang="en-US" sz="2400" i="1" dirty="0"/>
              <a:t>A</a:t>
            </a:r>
            <a:r>
              <a:rPr lang="en-US" sz="2400" dirty="0"/>
              <a:t> is a subset of </a:t>
            </a:r>
            <a:r>
              <a:rPr lang="en-US" sz="2400" i="1" dirty="0"/>
              <a:t>S</a:t>
            </a:r>
            <a:r>
              <a:rPr lang="en-US" sz="2400" dirty="0"/>
              <a:t> and </a:t>
            </a:r>
            <a:r>
              <a:rPr lang="en-US" sz="2400" i="1" dirty="0"/>
              <a:t>S</a:t>
            </a:r>
            <a:r>
              <a:rPr lang="en-US" sz="2400" dirty="0"/>
              <a:t> is a subset of </a:t>
            </a:r>
            <a:r>
              <a:rPr lang="en-US" sz="2400" i="1" dirty="0"/>
              <a:t>A</a:t>
            </a:r>
            <a:r>
              <a:rPr lang="en-US" sz="2400" dirty="0"/>
              <a:t>. </a:t>
            </a:r>
          </a:p>
          <a:p>
            <a:pPr>
              <a:buNone/>
            </a:pPr>
            <a:endParaRPr lang="en-US" sz="2400" dirty="0"/>
          </a:p>
          <a:p>
            <a:pPr lvl="1"/>
            <a:r>
              <a:rPr lang="en-US" sz="2000" dirty="0"/>
              <a:t>A</a:t>
            </a:r>
            <a:r>
              <a:rPr lang="en-US" sz="2000" dirty="0">
                <a:latin typeface="Cambria Math"/>
                <a:ea typeface="Cambria Math"/>
              </a:rPr>
              <a:t>⊂</a:t>
            </a:r>
            <a:r>
              <a:rPr lang="en-US" sz="2000" dirty="0"/>
              <a:t> S: Let P(</a:t>
            </a:r>
            <a:r>
              <a:rPr lang="en-US" sz="2000" i="1" dirty="0"/>
              <a:t>n</a:t>
            </a:r>
            <a:r>
              <a:rPr lang="en-US" sz="2000" dirty="0"/>
              <a:t>) be the statement that </a:t>
            </a:r>
            <a:r>
              <a:rPr lang="en-US" sz="2000" dirty="0">
                <a:latin typeface="Cambria Math" pitchFamily="18" charset="0"/>
                <a:ea typeface="Cambria Math" pitchFamily="18" charset="0"/>
              </a:rPr>
              <a:t>3</a:t>
            </a:r>
            <a:r>
              <a:rPr lang="en-US" sz="2000" i="1" dirty="0"/>
              <a:t>n</a:t>
            </a:r>
            <a:r>
              <a:rPr lang="en-US" sz="2000" dirty="0"/>
              <a:t> belongs to </a:t>
            </a:r>
            <a:r>
              <a:rPr lang="en-US" sz="2000" i="1" dirty="0"/>
              <a:t>S</a:t>
            </a:r>
            <a:r>
              <a:rPr lang="en-US" sz="2000" dirty="0"/>
              <a:t>. </a:t>
            </a:r>
          </a:p>
          <a:p>
            <a:pPr lvl="2">
              <a:buNone/>
            </a:pPr>
            <a:r>
              <a:rPr lang="en-US" sz="1600" dirty="0"/>
              <a:t>     BASIS STEP: </a:t>
            </a:r>
            <a:r>
              <a:rPr lang="en-US" sz="1600" dirty="0">
                <a:latin typeface="Cambria Math" pitchFamily="18" charset="0"/>
                <a:ea typeface="Cambria Math" pitchFamily="18" charset="0"/>
              </a:rPr>
              <a:t>3</a:t>
            </a:r>
            <a:r>
              <a:rPr lang="en-US" sz="1600" dirty="0">
                <a:latin typeface="Cambria Math"/>
                <a:ea typeface="Cambria Math"/>
              </a:rPr>
              <a:t>∙1 = 3 ∊</a:t>
            </a:r>
            <a:r>
              <a:rPr lang="en-US" sz="1600" i="1" dirty="0"/>
              <a:t> </a:t>
            </a:r>
            <a:r>
              <a:rPr lang="en-US" sz="1600" dirty="0"/>
              <a:t>S, by the first part of recursive definition.</a:t>
            </a:r>
          </a:p>
          <a:p>
            <a:pPr lvl="2">
              <a:buNone/>
            </a:pPr>
            <a:r>
              <a:rPr lang="en-US" sz="1600" dirty="0"/>
              <a:t>     INDUCTIVE STEP: Assume </a:t>
            </a:r>
            <a:r>
              <a:rPr lang="en-US" sz="1600" i="1" dirty="0"/>
              <a:t>P</a:t>
            </a:r>
            <a:r>
              <a:rPr lang="en-US" sz="1600" dirty="0"/>
              <a:t>(</a:t>
            </a:r>
            <a:r>
              <a:rPr lang="en-US" sz="1600" i="1" dirty="0"/>
              <a:t>k</a:t>
            </a:r>
            <a:r>
              <a:rPr lang="en-US" sz="1600" dirty="0"/>
              <a:t>) is true. By the second part of the recursive definition, if </a:t>
            </a:r>
            <a:r>
              <a:rPr lang="en-US" sz="1600" dirty="0">
                <a:latin typeface="Cambria Math"/>
                <a:ea typeface="Cambria Math"/>
              </a:rPr>
              <a:t>3</a:t>
            </a:r>
            <a:r>
              <a:rPr lang="en-US" sz="1600" i="1" dirty="0">
                <a:ea typeface="Cambria Math"/>
              </a:rPr>
              <a:t>k</a:t>
            </a:r>
            <a:r>
              <a:rPr lang="en-US" sz="1600" dirty="0">
                <a:latin typeface="Cambria Math"/>
                <a:ea typeface="Cambria Math"/>
              </a:rPr>
              <a:t> ∊</a:t>
            </a:r>
            <a:r>
              <a:rPr lang="en-US" sz="1600" i="1" dirty="0"/>
              <a:t> </a:t>
            </a:r>
            <a:r>
              <a:rPr lang="en-US" sz="1600" dirty="0"/>
              <a:t>S, then since </a:t>
            </a:r>
            <a:r>
              <a:rPr lang="en-US" sz="1600" dirty="0">
                <a:latin typeface="Cambria Math"/>
                <a:ea typeface="Cambria Math"/>
              </a:rPr>
              <a:t>3 ∊</a:t>
            </a:r>
            <a:r>
              <a:rPr lang="en-US" sz="1600" i="1" dirty="0"/>
              <a:t> </a:t>
            </a:r>
            <a:r>
              <a:rPr lang="en-US" sz="1600" dirty="0"/>
              <a:t>S, </a:t>
            </a:r>
            <a:r>
              <a:rPr lang="en-US" sz="1600" dirty="0">
                <a:latin typeface="Cambria Math"/>
                <a:ea typeface="Cambria Math"/>
              </a:rPr>
              <a:t>3</a:t>
            </a:r>
            <a:r>
              <a:rPr lang="en-US" sz="1600" i="1" dirty="0">
                <a:ea typeface="Cambria Math"/>
              </a:rPr>
              <a:t>k + </a:t>
            </a:r>
            <a:r>
              <a:rPr lang="en-US" sz="1600" dirty="0">
                <a:latin typeface="Cambria Math"/>
                <a:ea typeface="Cambria Math"/>
              </a:rPr>
              <a:t>3</a:t>
            </a:r>
            <a:r>
              <a:rPr lang="en-US" sz="1600" i="1" dirty="0">
                <a:ea typeface="Cambria Math"/>
              </a:rPr>
              <a:t> = </a:t>
            </a:r>
            <a:r>
              <a:rPr lang="en-US" sz="1600" dirty="0">
                <a:latin typeface="Cambria Math"/>
                <a:ea typeface="Cambria Math"/>
              </a:rPr>
              <a:t>3(</a:t>
            </a:r>
            <a:r>
              <a:rPr lang="en-US" sz="1600" i="1" dirty="0">
                <a:latin typeface="Cambria Math"/>
                <a:ea typeface="Cambria Math"/>
              </a:rPr>
              <a:t>k</a:t>
            </a:r>
            <a:r>
              <a:rPr lang="en-US" sz="1600" dirty="0">
                <a:latin typeface="Cambria Math"/>
                <a:ea typeface="Cambria Math"/>
              </a:rPr>
              <a:t> + 1) ∊</a:t>
            </a:r>
            <a:r>
              <a:rPr lang="en-US" sz="1600" i="1" dirty="0"/>
              <a:t> </a:t>
            </a:r>
            <a:r>
              <a:rPr lang="en-US" sz="1600" dirty="0"/>
              <a:t>S. Hence, </a:t>
            </a:r>
            <a:r>
              <a:rPr lang="en-US" sz="1600" i="1" dirty="0"/>
              <a:t>P</a:t>
            </a:r>
            <a:r>
              <a:rPr lang="en-US" sz="1600" dirty="0"/>
              <a:t>(</a:t>
            </a:r>
            <a:r>
              <a:rPr lang="en-US" sz="1600" i="1" dirty="0"/>
              <a:t>k </a:t>
            </a:r>
            <a:r>
              <a:rPr lang="en-US" sz="1600" dirty="0"/>
              <a:t>+ </a:t>
            </a:r>
            <a:r>
              <a:rPr lang="en-US" sz="1600" dirty="0">
                <a:latin typeface="Cambria Math" pitchFamily="18" charset="0"/>
                <a:ea typeface="Cambria Math" pitchFamily="18" charset="0"/>
              </a:rPr>
              <a:t>1</a:t>
            </a:r>
            <a:r>
              <a:rPr lang="en-US" sz="1600" dirty="0"/>
              <a:t>) is true. </a:t>
            </a:r>
          </a:p>
          <a:p>
            <a:pPr lvl="1"/>
            <a:r>
              <a:rPr lang="en-US" sz="2000" dirty="0"/>
              <a:t>S </a:t>
            </a:r>
            <a:r>
              <a:rPr lang="en-US" sz="2000" dirty="0">
                <a:latin typeface="Cambria Math"/>
                <a:ea typeface="Cambria Math"/>
              </a:rPr>
              <a:t>⊂ </a:t>
            </a:r>
            <a:r>
              <a:rPr lang="en-US" sz="2000" dirty="0"/>
              <a:t>A:</a:t>
            </a:r>
          </a:p>
          <a:p>
            <a:pPr lvl="2">
              <a:buNone/>
            </a:pPr>
            <a:r>
              <a:rPr lang="en-US" sz="1600" dirty="0"/>
              <a:t>     BASIS STEP: </a:t>
            </a:r>
            <a:r>
              <a:rPr lang="en-US" sz="1600" dirty="0">
                <a:latin typeface="Cambria Math"/>
                <a:ea typeface="Cambria Math"/>
              </a:rPr>
              <a:t>3 ∊</a:t>
            </a:r>
            <a:r>
              <a:rPr lang="en-US" sz="1600" i="1" dirty="0"/>
              <a:t> </a:t>
            </a:r>
            <a:r>
              <a:rPr lang="en-US" sz="1600" dirty="0"/>
              <a:t>S by the first part of recursive definition, and   </a:t>
            </a:r>
            <a:r>
              <a:rPr lang="en-US" sz="1600" dirty="0">
                <a:latin typeface="Cambria Math" pitchFamily="18" charset="0"/>
                <a:ea typeface="Cambria Math" pitchFamily="18" charset="0"/>
              </a:rPr>
              <a:t>3</a:t>
            </a:r>
            <a:r>
              <a:rPr lang="en-US" sz="1600" dirty="0">
                <a:latin typeface="Cambria Math"/>
                <a:ea typeface="Cambria Math"/>
              </a:rPr>
              <a:t> = </a:t>
            </a:r>
            <a:r>
              <a:rPr lang="en-US" sz="1600" dirty="0">
                <a:latin typeface="Cambria Math" pitchFamily="18" charset="0"/>
                <a:ea typeface="Cambria Math" pitchFamily="18" charset="0"/>
              </a:rPr>
              <a:t>3</a:t>
            </a:r>
            <a:r>
              <a:rPr lang="en-US" sz="1600" dirty="0">
                <a:latin typeface="Cambria Math"/>
                <a:ea typeface="Cambria Math"/>
              </a:rPr>
              <a:t>∙1.</a:t>
            </a:r>
            <a:endParaRPr lang="en-US" sz="1600" dirty="0"/>
          </a:p>
          <a:p>
            <a:pPr lvl="2">
              <a:buNone/>
            </a:pPr>
            <a:r>
              <a:rPr lang="en-US" sz="1600" dirty="0"/>
              <a:t>     INDUCTIVE STEP: Following the recursive def. of S, we need to show </a:t>
            </a:r>
            <a:r>
              <a:rPr lang="en-US" sz="1600" i="1" dirty="0"/>
              <a:t>x + y is in A </a:t>
            </a:r>
            <a:r>
              <a:rPr lang="en-US" sz="1600" dirty="0"/>
              <a:t>assuming that </a:t>
            </a:r>
            <a:r>
              <a:rPr lang="en-US" sz="1600" i="1" dirty="0"/>
              <a:t>x </a:t>
            </a:r>
            <a:r>
              <a:rPr lang="en-US" sz="1600" dirty="0"/>
              <a:t>and</a:t>
            </a:r>
            <a:r>
              <a:rPr lang="en-US" sz="1600" i="1" dirty="0"/>
              <a:t> y </a:t>
            </a:r>
            <a:r>
              <a:rPr lang="en-US" sz="1600" dirty="0"/>
              <a:t>are in </a:t>
            </a:r>
            <a:r>
              <a:rPr lang="en-US" sz="1600" i="1" dirty="0"/>
              <a:t>S </a:t>
            </a:r>
            <a:r>
              <a:rPr lang="en-US" sz="1600" dirty="0"/>
              <a:t>and also in</a:t>
            </a:r>
            <a:r>
              <a:rPr lang="en-US" sz="1600" i="1" dirty="0"/>
              <a:t> A. </a:t>
            </a:r>
            <a:r>
              <a:rPr lang="en-US" sz="1600" dirty="0"/>
              <a:t>If </a:t>
            </a:r>
            <a:r>
              <a:rPr lang="en-US" sz="1600" i="1" dirty="0"/>
              <a:t>x</a:t>
            </a:r>
            <a:r>
              <a:rPr lang="en-US" sz="1600" dirty="0"/>
              <a:t> and </a:t>
            </a:r>
            <a:r>
              <a:rPr lang="en-US" sz="1600" i="1" dirty="0"/>
              <a:t>y</a:t>
            </a:r>
            <a:r>
              <a:rPr lang="en-US" sz="1600" dirty="0"/>
              <a:t> are both in </a:t>
            </a:r>
            <a:r>
              <a:rPr lang="en-US" sz="1600" i="1" dirty="0"/>
              <a:t>A</a:t>
            </a:r>
            <a:r>
              <a:rPr lang="en-US" sz="1600" dirty="0"/>
              <a:t>, then both </a:t>
            </a:r>
            <a:r>
              <a:rPr lang="en-US" sz="1600" i="1" dirty="0"/>
              <a:t>x</a:t>
            </a:r>
            <a:r>
              <a:rPr lang="en-US" sz="1600" dirty="0"/>
              <a:t> and </a:t>
            </a:r>
            <a:r>
              <a:rPr lang="en-US" sz="1600" i="1" dirty="0"/>
              <a:t>y</a:t>
            </a:r>
            <a:r>
              <a:rPr lang="en-US" sz="1600" dirty="0"/>
              <a:t> are divisible by </a:t>
            </a:r>
            <a:r>
              <a:rPr lang="en-US" sz="1600" dirty="0">
                <a:latin typeface="Cambria Math" pitchFamily="18" charset="0"/>
                <a:ea typeface="Cambria Math" pitchFamily="18" charset="0"/>
              </a:rPr>
              <a:t>3</a:t>
            </a:r>
            <a:r>
              <a:rPr lang="en-US" sz="1600" dirty="0"/>
              <a:t>. Hence </a:t>
            </a:r>
            <a:r>
              <a:rPr lang="en-US" sz="1600" i="1" dirty="0"/>
              <a:t>x</a:t>
            </a:r>
            <a:r>
              <a:rPr lang="en-US" sz="1600" dirty="0"/>
              <a:t> + </a:t>
            </a:r>
            <a:r>
              <a:rPr lang="en-US" sz="1600" i="1" dirty="0"/>
              <a:t>y</a:t>
            </a:r>
            <a:r>
              <a:rPr lang="en-US" sz="1600" dirty="0"/>
              <a:t> is divisible by </a:t>
            </a:r>
            <a:r>
              <a:rPr lang="en-US" sz="1600" dirty="0">
                <a:latin typeface="Cambria Math" pitchFamily="18" charset="0"/>
                <a:ea typeface="Cambria Math" pitchFamily="18" charset="0"/>
              </a:rPr>
              <a:t>3</a:t>
            </a:r>
            <a:r>
              <a:rPr lang="en-US" sz="1600" dirty="0"/>
              <a:t>. </a:t>
            </a:r>
          </a:p>
        </p:txBody>
      </p:sp>
      <p:sp>
        <p:nvSpPr>
          <p:cNvPr id="4" name="Rectangle 3">
            <a:extLst>
              <a:ext uri="{FF2B5EF4-FFF2-40B4-BE49-F238E27FC236}">
                <a16:creationId xmlns:a16="http://schemas.microsoft.com/office/drawing/2014/main" id="{4EB48E9B-3A5B-D4D1-C522-D30C8DF1BFBE}"/>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553680" y="642960"/>
              <a:ext cx="7697880" cy="5224320"/>
            </p14:xfrm>
          </p:contentPart>
        </mc:Choice>
        <mc:Fallback xmlns="">
          <p:pic>
            <p:nvPicPr>
              <p:cNvPr id="5" name="Ink 4"/>
              <p:cNvPicPr/>
              <p:nvPr/>
            </p:nvPicPr>
            <p:blipFill>
              <a:blip r:embed="rId3"/>
              <a:stretch>
                <a:fillRect/>
              </a:stretch>
            </p:blipFill>
            <p:spPr>
              <a:xfrm>
                <a:off x="544320" y="633600"/>
                <a:ext cx="7716600" cy="524304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73026"/>
            <a:ext cx="7886700" cy="625474"/>
          </a:xfrm>
        </p:spPr>
        <p:txBody>
          <a:bodyPr>
            <a:noAutofit/>
          </a:bodyPr>
          <a:lstStyle/>
          <a:p>
            <a:r>
              <a:rPr lang="en-US" sz="4400" b="1" dirty="0">
                <a:solidFill>
                  <a:srgbClr val="C00000"/>
                </a:solidFill>
                <a:effectLst>
                  <a:outerShdw blurRad="38100" dist="38100" dir="2700000" algn="tl">
                    <a:srgbClr val="000000">
                      <a:alpha val="43137"/>
                    </a:srgbClr>
                  </a:outerShdw>
                </a:effectLst>
              </a:rPr>
              <a:t>Full Binary Trees</a:t>
            </a:r>
          </a:p>
        </p:txBody>
      </p:sp>
      <p:sp>
        <p:nvSpPr>
          <p:cNvPr id="3" name="Content Placeholder 2"/>
          <p:cNvSpPr>
            <a:spLocks noGrp="1"/>
          </p:cNvSpPr>
          <p:nvPr>
            <p:ph idx="1"/>
          </p:nvPr>
        </p:nvSpPr>
        <p:spPr>
          <a:xfrm>
            <a:off x="266699" y="762000"/>
            <a:ext cx="8610600" cy="5033963"/>
          </a:xfrm>
        </p:spPr>
        <p:txBody>
          <a:bodyPr>
            <a:normAutofit/>
          </a:bodyPr>
          <a:lstStyle/>
          <a:p>
            <a:pPr>
              <a:buNone/>
            </a:pPr>
            <a:r>
              <a:rPr lang="en-US" sz="2400" b="1" dirty="0"/>
              <a:t>   Definition</a:t>
            </a:r>
            <a:r>
              <a:rPr lang="en-US" sz="2400" dirty="0"/>
              <a:t>: The </a:t>
            </a:r>
            <a:r>
              <a:rPr lang="en-US" sz="2400" i="1" dirty="0"/>
              <a:t>height</a:t>
            </a:r>
            <a:r>
              <a:rPr lang="en-US" sz="2400" dirty="0"/>
              <a:t> </a:t>
            </a:r>
            <a:r>
              <a:rPr lang="en-US" sz="2400" i="1" dirty="0"/>
              <a:t>h(T) </a:t>
            </a:r>
            <a:r>
              <a:rPr lang="en-US" sz="2400" dirty="0"/>
              <a:t>of a full binary tree </a:t>
            </a:r>
            <a:r>
              <a:rPr lang="en-US" sz="2400" i="1" dirty="0"/>
              <a:t>T</a:t>
            </a:r>
            <a:r>
              <a:rPr lang="en-US" sz="2400" dirty="0"/>
              <a:t> is defined recursively as follows:</a:t>
            </a:r>
          </a:p>
          <a:p>
            <a:pPr lvl="1"/>
            <a:r>
              <a:rPr lang="en-US" sz="2000" dirty="0"/>
              <a:t>BASIS STEP: The height of a full binary tree </a:t>
            </a:r>
            <a:r>
              <a:rPr lang="en-US" sz="2000" i="1" dirty="0"/>
              <a:t>T </a:t>
            </a:r>
            <a:r>
              <a:rPr lang="en-US" sz="2000" dirty="0"/>
              <a:t>consisting of only a</a:t>
            </a:r>
          </a:p>
          <a:p>
            <a:pPr lvl="1"/>
            <a:r>
              <a:rPr lang="en-US" sz="2000" dirty="0"/>
              <a:t>root </a:t>
            </a:r>
            <a:r>
              <a:rPr lang="en-US" sz="2000" i="1" dirty="0"/>
              <a:t>r</a:t>
            </a:r>
            <a:r>
              <a:rPr lang="en-US" sz="2000" dirty="0"/>
              <a:t> is </a:t>
            </a:r>
            <a:r>
              <a:rPr lang="en-US" sz="2000" i="1" dirty="0"/>
              <a:t>h(T) = </a:t>
            </a:r>
            <a:r>
              <a:rPr lang="en-US" sz="2000" dirty="0">
                <a:latin typeface="Cambria Math" pitchFamily="18" charset="0"/>
                <a:ea typeface="Cambria Math" pitchFamily="18" charset="0"/>
              </a:rPr>
              <a:t>0</a:t>
            </a:r>
            <a:r>
              <a:rPr lang="en-US" sz="2000" dirty="0"/>
              <a:t>.</a:t>
            </a:r>
          </a:p>
          <a:p>
            <a:pPr lvl="1"/>
            <a:r>
              <a:rPr lang="en-US" sz="2000" dirty="0"/>
              <a:t>RECURSIVE STEP: If </a:t>
            </a:r>
            <a:r>
              <a:rPr lang="en-US" sz="2000" i="1" dirty="0"/>
              <a:t>T</a:t>
            </a:r>
            <a:r>
              <a:rPr lang="en-US" sz="2000" baseline="-25000" dirty="0">
                <a:latin typeface="Cambria Math" pitchFamily="18" charset="0"/>
                <a:ea typeface="Cambria Math" pitchFamily="18" charset="0"/>
              </a:rPr>
              <a:t>1</a:t>
            </a:r>
            <a:r>
              <a:rPr lang="en-US" sz="2000" dirty="0"/>
              <a:t> and </a:t>
            </a:r>
            <a:r>
              <a:rPr lang="en-US" sz="2000" i="1" dirty="0"/>
              <a:t>T</a:t>
            </a:r>
            <a:r>
              <a:rPr lang="en-US" sz="2000" baseline="-25000" dirty="0">
                <a:latin typeface="Cambria Math" pitchFamily="18" charset="0"/>
                <a:ea typeface="Cambria Math" pitchFamily="18" charset="0"/>
              </a:rPr>
              <a:t>2</a:t>
            </a:r>
            <a:r>
              <a:rPr lang="en-US" sz="2000" i="1" dirty="0"/>
              <a:t> </a:t>
            </a:r>
            <a:r>
              <a:rPr lang="en-US" sz="2000" dirty="0"/>
              <a:t>are full binary trees, then the full binary tree </a:t>
            </a:r>
            <a:r>
              <a:rPr lang="en-US" sz="2000" i="1" dirty="0"/>
              <a:t>T </a:t>
            </a:r>
            <a:r>
              <a:rPr lang="en-US" sz="2000" b="1" i="1" dirty="0">
                <a:solidFill>
                  <a:srgbClr val="0070C0"/>
                </a:solidFill>
              </a:rPr>
              <a:t>= T</a:t>
            </a:r>
            <a:r>
              <a:rPr lang="en-US" sz="2000" b="1" baseline="-25000" dirty="0">
                <a:solidFill>
                  <a:srgbClr val="0070C0"/>
                </a:solidFill>
                <a:latin typeface="Cambria Math" pitchFamily="18" charset="0"/>
                <a:ea typeface="Cambria Math" pitchFamily="18" charset="0"/>
              </a:rPr>
              <a:t>1</a:t>
            </a:r>
            <a:r>
              <a:rPr lang="en-US" sz="2000" b="1" i="1" dirty="0">
                <a:solidFill>
                  <a:srgbClr val="0070C0"/>
                </a:solidFill>
              </a:rPr>
              <a:t>∙T</a:t>
            </a:r>
            <a:r>
              <a:rPr lang="en-US" sz="2000" b="1" baseline="-25000" dirty="0">
                <a:solidFill>
                  <a:srgbClr val="0070C0"/>
                </a:solidFill>
                <a:latin typeface="Cambria Math" pitchFamily="18" charset="0"/>
                <a:ea typeface="Cambria Math" pitchFamily="18" charset="0"/>
              </a:rPr>
              <a:t>2</a:t>
            </a:r>
            <a:r>
              <a:rPr lang="en-US" sz="2000" b="1" i="1" dirty="0">
                <a:solidFill>
                  <a:srgbClr val="0070C0"/>
                </a:solidFill>
              </a:rPr>
              <a:t> </a:t>
            </a:r>
            <a:r>
              <a:rPr lang="en-US" sz="2000" b="1" dirty="0">
                <a:solidFill>
                  <a:srgbClr val="0070C0"/>
                </a:solidFill>
              </a:rPr>
              <a:t>has height                                          </a:t>
            </a:r>
            <a:r>
              <a:rPr lang="en-US" sz="2000" b="1" i="1" dirty="0">
                <a:solidFill>
                  <a:srgbClr val="0070C0"/>
                </a:solidFill>
              </a:rPr>
              <a:t>h(T) = </a:t>
            </a:r>
            <a:r>
              <a:rPr lang="en-US" sz="2000" b="1" dirty="0">
                <a:solidFill>
                  <a:srgbClr val="0070C0"/>
                </a:solidFill>
                <a:latin typeface="Cambria Math" pitchFamily="18" charset="0"/>
                <a:ea typeface="Cambria Math" pitchFamily="18" charset="0"/>
              </a:rPr>
              <a:t>1</a:t>
            </a:r>
            <a:r>
              <a:rPr lang="en-US" sz="2000" b="1" i="1" dirty="0">
                <a:solidFill>
                  <a:srgbClr val="0070C0"/>
                </a:solidFill>
              </a:rPr>
              <a:t> + </a:t>
            </a:r>
            <a:r>
              <a:rPr lang="en-US" sz="2000" b="1" dirty="0">
                <a:solidFill>
                  <a:srgbClr val="0070C0"/>
                </a:solidFill>
              </a:rPr>
              <a:t>max(</a:t>
            </a:r>
            <a:r>
              <a:rPr lang="en-US" sz="2000" b="1" i="1" dirty="0">
                <a:solidFill>
                  <a:srgbClr val="0070C0"/>
                </a:solidFill>
              </a:rPr>
              <a:t>h(T</a:t>
            </a:r>
            <a:r>
              <a:rPr lang="en-US" sz="2000" b="1" baseline="-25000" dirty="0">
                <a:solidFill>
                  <a:srgbClr val="0070C0"/>
                </a:solidFill>
                <a:latin typeface="Cambria Math" pitchFamily="18" charset="0"/>
                <a:ea typeface="Cambria Math" pitchFamily="18" charset="0"/>
              </a:rPr>
              <a:t>1</a:t>
            </a:r>
            <a:r>
              <a:rPr lang="en-US" sz="2000" b="1" i="1" dirty="0">
                <a:solidFill>
                  <a:srgbClr val="0070C0"/>
                </a:solidFill>
              </a:rPr>
              <a:t>),h</a:t>
            </a:r>
            <a:r>
              <a:rPr lang="en-US" sz="2000" b="1" dirty="0">
                <a:solidFill>
                  <a:srgbClr val="0070C0"/>
                </a:solidFill>
              </a:rPr>
              <a:t>(</a:t>
            </a:r>
            <a:r>
              <a:rPr lang="en-US" sz="2000" b="1" i="1" dirty="0">
                <a:solidFill>
                  <a:srgbClr val="0070C0"/>
                </a:solidFill>
              </a:rPr>
              <a:t>T</a:t>
            </a:r>
            <a:r>
              <a:rPr lang="en-US" sz="2000" b="1" baseline="-25000" dirty="0">
                <a:solidFill>
                  <a:srgbClr val="0070C0"/>
                </a:solidFill>
                <a:latin typeface="Cambria Math" pitchFamily="18" charset="0"/>
                <a:ea typeface="Cambria Math" pitchFamily="18" charset="0"/>
              </a:rPr>
              <a:t>2</a:t>
            </a:r>
            <a:r>
              <a:rPr lang="en-US" sz="2000" b="1" dirty="0">
                <a:solidFill>
                  <a:srgbClr val="0070C0"/>
                </a:solidFill>
              </a:rPr>
              <a:t>))</a:t>
            </a:r>
            <a:r>
              <a:rPr lang="en-US" sz="2000" b="1" i="1" dirty="0">
                <a:solidFill>
                  <a:srgbClr val="0070C0"/>
                </a:solidFill>
              </a:rPr>
              <a:t>.</a:t>
            </a:r>
          </a:p>
          <a:p>
            <a:pPr lvl="1"/>
            <a:endParaRPr lang="en-US" sz="2000" i="1" dirty="0"/>
          </a:p>
          <a:p>
            <a:r>
              <a:rPr lang="en-US" sz="2400" dirty="0"/>
              <a:t>The number of vertices  </a:t>
            </a:r>
            <a:r>
              <a:rPr lang="en-US" sz="2400" i="1" dirty="0"/>
              <a:t>n</a:t>
            </a:r>
            <a:r>
              <a:rPr lang="en-US" sz="2400" dirty="0"/>
              <a:t>(</a:t>
            </a:r>
            <a:r>
              <a:rPr lang="en-US" sz="2400" i="1" dirty="0"/>
              <a:t>T</a:t>
            </a:r>
            <a:r>
              <a:rPr lang="en-US" sz="2400" dirty="0"/>
              <a:t>) of a full binary tree </a:t>
            </a:r>
            <a:r>
              <a:rPr lang="en-US" sz="2400" i="1" dirty="0"/>
              <a:t>T</a:t>
            </a:r>
            <a:r>
              <a:rPr lang="en-US" sz="2400" dirty="0"/>
              <a:t> satisfies the following recursive formula:</a:t>
            </a:r>
          </a:p>
          <a:p>
            <a:pPr lvl="1"/>
            <a:endParaRPr lang="en-US" sz="2400" b="1" dirty="0"/>
          </a:p>
          <a:p>
            <a:pPr lvl="1"/>
            <a:r>
              <a:rPr lang="en-US" sz="2000" b="1" dirty="0"/>
              <a:t>BASIS STEP</a:t>
            </a:r>
            <a:r>
              <a:rPr lang="en-US" sz="2000" dirty="0"/>
              <a:t>: The number of vertices of a full binary tree </a:t>
            </a:r>
            <a:r>
              <a:rPr lang="en-US" sz="2000" i="1" dirty="0"/>
              <a:t>T </a:t>
            </a:r>
            <a:r>
              <a:rPr lang="en-US" sz="2000" dirty="0"/>
              <a:t>consisting of only a root </a:t>
            </a:r>
            <a:r>
              <a:rPr lang="en-US" sz="2000" i="1" dirty="0"/>
              <a:t>r</a:t>
            </a:r>
            <a:r>
              <a:rPr lang="en-US" sz="2000" dirty="0"/>
              <a:t> is </a:t>
            </a:r>
            <a:r>
              <a:rPr lang="en-US" sz="2000" i="1" dirty="0"/>
              <a:t>n</a:t>
            </a:r>
            <a:r>
              <a:rPr lang="en-US" sz="2000" dirty="0"/>
              <a:t>(</a:t>
            </a:r>
            <a:r>
              <a:rPr lang="en-US" sz="2000" i="1" dirty="0"/>
              <a:t>T</a:t>
            </a:r>
            <a:r>
              <a:rPr lang="en-US" sz="2000" dirty="0"/>
              <a:t>)</a:t>
            </a:r>
            <a:r>
              <a:rPr lang="en-US" sz="2000" i="1" dirty="0"/>
              <a:t> = </a:t>
            </a:r>
            <a:r>
              <a:rPr lang="en-US" sz="2000" dirty="0">
                <a:latin typeface="Cambria Math" pitchFamily="18" charset="0"/>
                <a:ea typeface="Cambria Math" pitchFamily="18" charset="0"/>
              </a:rPr>
              <a:t>1</a:t>
            </a:r>
            <a:r>
              <a:rPr lang="en-US" sz="2000" dirty="0"/>
              <a:t>.</a:t>
            </a:r>
          </a:p>
          <a:p>
            <a:pPr lvl="1"/>
            <a:r>
              <a:rPr lang="en-US" sz="2000" b="1" dirty="0"/>
              <a:t>RECURSIVE STEP</a:t>
            </a:r>
            <a:r>
              <a:rPr lang="en-US" sz="2000" dirty="0"/>
              <a:t>: If </a:t>
            </a:r>
            <a:r>
              <a:rPr lang="en-US" sz="2000" i="1" dirty="0"/>
              <a:t>T</a:t>
            </a:r>
            <a:r>
              <a:rPr lang="en-US" sz="2000" baseline="-25000" dirty="0">
                <a:latin typeface="Cambria Math" pitchFamily="18" charset="0"/>
                <a:ea typeface="Cambria Math" pitchFamily="18" charset="0"/>
              </a:rPr>
              <a:t>1</a:t>
            </a:r>
            <a:r>
              <a:rPr lang="en-US" sz="2000" dirty="0"/>
              <a:t> and </a:t>
            </a:r>
            <a:r>
              <a:rPr lang="en-US" sz="2000" i="1" dirty="0"/>
              <a:t>T</a:t>
            </a:r>
            <a:r>
              <a:rPr lang="en-US" sz="2000" baseline="-25000" dirty="0">
                <a:latin typeface="Cambria Math" pitchFamily="18" charset="0"/>
                <a:ea typeface="Cambria Math" pitchFamily="18" charset="0"/>
              </a:rPr>
              <a:t>2</a:t>
            </a:r>
            <a:r>
              <a:rPr lang="en-US" sz="2000" i="1" dirty="0"/>
              <a:t> </a:t>
            </a:r>
            <a:r>
              <a:rPr lang="en-US" sz="2000" dirty="0"/>
              <a:t>are full binary trees, then the  full binary tree </a:t>
            </a:r>
            <a:r>
              <a:rPr lang="en-US" sz="2000" i="1" dirty="0"/>
              <a:t>T = T</a:t>
            </a:r>
            <a:r>
              <a:rPr lang="en-US" sz="2000" baseline="-25000" dirty="0">
                <a:latin typeface="Cambria Math" pitchFamily="18" charset="0"/>
                <a:ea typeface="Cambria Math" pitchFamily="18" charset="0"/>
              </a:rPr>
              <a:t>1</a:t>
            </a:r>
            <a:r>
              <a:rPr lang="en-US" sz="2000" i="1" dirty="0"/>
              <a:t>∙T</a:t>
            </a:r>
            <a:r>
              <a:rPr lang="en-US" sz="2000" baseline="-25000" dirty="0">
                <a:latin typeface="Cambria Math" pitchFamily="18" charset="0"/>
                <a:ea typeface="Cambria Math" pitchFamily="18" charset="0"/>
              </a:rPr>
              <a:t>2</a:t>
            </a:r>
            <a:r>
              <a:rPr lang="en-US" sz="2000" i="1" dirty="0"/>
              <a:t> </a:t>
            </a:r>
            <a:r>
              <a:rPr lang="en-US" sz="2000" dirty="0"/>
              <a:t>has the number of vertices                                                                 		</a:t>
            </a:r>
            <a:r>
              <a:rPr lang="en-US" sz="2000" i="1" dirty="0"/>
              <a:t>n</a:t>
            </a:r>
            <a:r>
              <a:rPr lang="en-US" sz="2000" dirty="0"/>
              <a:t>(</a:t>
            </a:r>
            <a:r>
              <a:rPr lang="en-US" sz="2000" i="1" dirty="0"/>
              <a:t>T</a:t>
            </a:r>
            <a:r>
              <a:rPr lang="en-US" sz="2000" dirty="0"/>
              <a:t>)</a:t>
            </a:r>
            <a:r>
              <a:rPr lang="en-US" sz="2000" i="1" dirty="0"/>
              <a:t> = </a:t>
            </a:r>
            <a:r>
              <a:rPr lang="en-US" sz="2000" dirty="0">
                <a:latin typeface="Cambria Math" pitchFamily="18" charset="0"/>
                <a:ea typeface="Cambria Math" pitchFamily="18" charset="0"/>
              </a:rPr>
              <a:t>1</a:t>
            </a:r>
            <a:r>
              <a:rPr lang="en-US" sz="2000" i="1" dirty="0"/>
              <a:t> + n</a:t>
            </a:r>
            <a:r>
              <a:rPr lang="en-US" sz="2000" dirty="0"/>
              <a:t>(</a:t>
            </a:r>
            <a:r>
              <a:rPr lang="en-US" sz="2000" i="1" dirty="0"/>
              <a:t>T</a:t>
            </a:r>
            <a:r>
              <a:rPr lang="en-US" sz="2000" baseline="-25000" dirty="0">
                <a:latin typeface="Cambria Math" pitchFamily="18" charset="0"/>
                <a:ea typeface="Cambria Math" pitchFamily="18" charset="0"/>
              </a:rPr>
              <a:t>1</a:t>
            </a:r>
            <a:r>
              <a:rPr lang="en-US" sz="2000" dirty="0"/>
              <a:t>)</a:t>
            </a:r>
            <a:r>
              <a:rPr lang="en-US" sz="2000" i="1" dirty="0"/>
              <a:t> + n</a:t>
            </a:r>
            <a:r>
              <a:rPr lang="en-US" sz="2000" dirty="0"/>
              <a:t>(</a:t>
            </a:r>
            <a:r>
              <a:rPr lang="en-US" sz="2000" i="1" dirty="0"/>
              <a:t>T</a:t>
            </a:r>
            <a:r>
              <a:rPr lang="en-US" sz="2000" baseline="-25000" dirty="0">
                <a:latin typeface="Cambria Math" pitchFamily="18" charset="0"/>
                <a:ea typeface="Cambria Math" pitchFamily="18" charset="0"/>
              </a:rPr>
              <a:t>2</a:t>
            </a:r>
            <a:r>
              <a:rPr lang="en-US" sz="2000" dirty="0"/>
              <a:t>).</a:t>
            </a:r>
          </a:p>
        </p:txBody>
      </p:sp>
      <p:sp>
        <p:nvSpPr>
          <p:cNvPr id="4" name="Rectangle 3">
            <a:extLst>
              <a:ext uri="{FF2B5EF4-FFF2-40B4-BE49-F238E27FC236}">
                <a16:creationId xmlns:a16="http://schemas.microsoft.com/office/drawing/2014/main" id="{E0FB7B5F-B46C-5001-304E-76674951B08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58840" y="696600"/>
              <a:ext cx="8224560" cy="5643720"/>
            </p14:xfrm>
          </p:contentPart>
        </mc:Choice>
        <mc:Fallback xmlns="">
          <p:pic>
            <p:nvPicPr>
              <p:cNvPr id="5" name="Ink 4"/>
              <p:cNvPicPr/>
              <p:nvPr/>
            </p:nvPicPr>
            <p:blipFill>
              <a:blip r:embed="rId3"/>
              <a:stretch>
                <a:fillRect/>
              </a:stretch>
            </p:blipFill>
            <p:spPr>
              <a:xfrm>
                <a:off x="249480" y="687240"/>
                <a:ext cx="8243280" cy="566244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0247"/>
            <a:ext cx="7886700" cy="549274"/>
          </a:xfrm>
        </p:spPr>
        <p:txBody>
          <a:bodyPr>
            <a:normAutofit fontScale="90000"/>
          </a:bodyPr>
          <a:lstStyle/>
          <a:p>
            <a:r>
              <a:rPr lang="en-US" sz="4000" b="1" dirty="0">
                <a:solidFill>
                  <a:srgbClr val="C00000"/>
                </a:solidFill>
                <a:effectLst>
                  <a:outerShdw blurRad="38100" dist="38100" dir="2700000" algn="tl">
                    <a:srgbClr val="000000">
                      <a:alpha val="43137"/>
                    </a:srgbClr>
                  </a:outerShdw>
                </a:effectLst>
              </a:rPr>
              <a:t>Structural Induction and Binary Trees</a:t>
            </a:r>
          </a:p>
        </p:txBody>
      </p:sp>
      <p:sp>
        <p:nvSpPr>
          <p:cNvPr id="3" name="Content Placeholder 2"/>
          <p:cNvSpPr>
            <a:spLocks noGrp="1"/>
          </p:cNvSpPr>
          <p:nvPr>
            <p:ph idx="1"/>
          </p:nvPr>
        </p:nvSpPr>
        <p:spPr>
          <a:xfrm>
            <a:off x="304800" y="619521"/>
            <a:ext cx="8210550" cy="5557442"/>
          </a:xfrm>
        </p:spPr>
        <p:txBody>
          <a:bodyPr/>
          <a:lstStyle/>
          <a:p>
            <a:pPr>
              <a:buNone/>
            </a:pPr>
            <a:r>
              <a:rPr lang="en-US" b="1" dirty="0"/>
              <a:t>  </a:t>
            </a:r>
            <a:r>
              <a:rPr lang="en-US" sz="2400" b="1" dirty="0"/>
              <a:t>Theorem</a:t>
            </a:r>
            <a:r>
              <a:rPr lang="en-US" sz="2400" dirty="0"/>
              <a:t>: If </a:t>
            </a:r>
            <a:r>
              <a:rPr lang="en-US" sz="2400" i="1" dirty="0"/>
              <a:t>T</a:t>
            </a:r>
            <a:r>
              <a:rPr lang="en-US" sz="2400" dirty="0"/>
              <a:t> is a full binary tree, then   </a:t>
            </a:r>
            <a:r>
              <a:rPr lang="en-US" sz="2400" i="1" dirty="0"/>
              <a:t>n</a:t>
            </a:r>
            <a:r>
              <a:rPr lang="en-US" sz="2400" dirty="0"/>
              <a:t>(</a:t>
            </a:r>
            <a:r>
              <a:rPr lang="en-US" sz="2400" i="1" dirty="0"/>
              <a:t>T</a:t>
            </a:r>
            <a:r>
              <a:rPr lang="en-US" sz="2400" dirty="0"/>
              <a:t>) ≤ </a:t>
            </a:r>
            <a:r>
              <a:rPr lang="en-US" sz="2400" dirty="0">
                <a:latin typeface="Cambria Math" pitchFamily="18" charset="0"/>
                <a:ea typeface="Cambria Math" pitchFamily="18" charset="0"/>
              </a:rPr>
              <a:t>2</a:t>
            </a:r>
            <a:r>
              <a:rPr lang="en-US" sz="2400" i="1" baseline="30000" dirty="0"/>
              <a:t>h</a:t>
            </a:r>
            <a:r>
              <a:rPr lang="en-US" sz="2400" baseline="30000" dirty="0"/>
              <a:t>(</a:t>
            </a:r>
            <a:r>
              <a:rPr lang="en-US" sz="2400" i="1" baseline="30000" dirty="0"/>
              <a:t>T</a:t>
            </a:r>
            <a:r>
              <a:rPr lang="en-US" sz="2400" baseline="30000" dirty="0"/>
              <a:t>)+</a:t>
            </a:r>
            <a:r>
              <a:rPr lang="en-US" sz="2400" baseline="30000" dirty="0">
                <a:latin typeface="Cambria Math" pitchFamily="18" charset="0"/>
                <a:ea typeface="Cambria Math" pitchFamily="18" charset="0"/>
              </a:rPr>
              <a:t>1</a:t>
            </a:r>
            <a:r>
              <a:rPr lang="en-US" sz="2400" baseline="30000" dirty="0"/>
              <a:t> </a:t>
            </a:r>
            <a:r>
              <a:rPr lang="en-US" sz="2400" dirty="0"/>
              <a:t>– </a:t>
            </a:r>
            <a:r>
              <a:rPr lang="en-US" sz="2400" dirty="0">
                <a:latin typeface="Cambria Math" pitchFamily="18" charset="0"/>
                <a:ea typeface="Cambria Math" pitchFamily="18" charset="0"/>
              </a:rPr>
              <a:t>1.</a:t>
            </a:r>
          </a:p>
          <a:p>
            <a:pPr>
              <a:buNone/>
            </a:pPr>
            <a:r>
              <a:rPr lang="en-US" sz="2400" b="1" dirty="0">
                <a:ea typeface="Cambria Math" pitchFamily="18" charset="0"/>
              </a:rPr>
              <a:t>   Proof</a:t>
            </a:r>
            <a:r>
              <a:rPr lang="en-US" sz="2400" dirty="0">
                <a:ea typeface="Cambria Math" pitchFamily="18" charset="0"/>
              </a:rPr>
              <a:t>: Use structural induction.</a:t>
            </a:r>
          </a:p>
          <a:p>
            <a:pPr>
              <a:buNone/>
            </a:pPr>
            <a:endParaRPr lang="en-US" sz="2400" dirty="0">
              <a:ea typeface="Cambria Math" pitchFamily="18" charset="0"/>
            </a:endParaRPr>
          </a:p>
          <a:p>
            <a:pPr lvl="1"/>
            <a:r>
              <a:rPr lang="en-US" sz="2000" dirty="0"/>
              <a:t>BASIS  STEP: The result holds for a full binary tree consisting only of a root, </a:t>
            </a:r>
            <a:r>
              <a:rPr lang="en-US" sz="2000" i="1" dirty="0"/>
              <a:t>n</a:t>
            </a:r>
            <a:r>
              <a:rPr lang="en-US" sz="2000" dirty="0"/>
              <a:t>(</a:t>
            </a:r>
            <a:r>
              <a:rPr lang="en-US" sz="2000" i="1" dirty="0"/>
              <a:t>T</a:t>
            </a:r>
            <a:r>
              <a:rPr lang="en-US" sz="2000" dirty="0"/>
              <a:t>) = </a:t>
            </a:r>
            <a:r>
              <a:rPr lang="en-US" sz="2000" dirty="0">
                <a:latin typeface="Cambria Math" pitchFamily="18" charset="0"/>
                <a:ea typeface="Cambria Math" pitchFamily="18" charset="0"/>
              </a:rPr>
              <a:t>1</a:t>
            </a:r>
            <a:r>
              <a:rPr lang="en-US" sz="2000" dirty="0"/>
              <a:t> and </a:t>
            </a:r>
            <a:r>
              <a:rPr lang="en-US" sz="2000" i="1" dirty="0"/>
              <a:t>h</a:t>
            </a:r>
            <a:r>
              <a:rPr lang="en-US" sz="2000" dirty="0"/>
              <a:t>(</a:t>
            </a:r>
            <a:r>
              <a:rPr lang="en-US" sz="2000" i="1" dirty="0"/>
              <a:t>T</a:t>
            </a:r>
            <a:r>
              <a:rPr lang="en-US" sz="2000" dirty="0"/>
              <a:t>) = </a:t>
            </a:r>
            <a:r>
              <a:rPr lang="en-US" sz="2000" dirty="0">
                <a:latin typeface="Cambria Math" pitchFamily="18" charset="0"/>
                <a:ea typeface="Cambria Math" pitchFamily="18" charset="0"/>
              </a:rPr>
              <a:t>0</a:t>
            </a:r>
            <a:r>
              <a:rPr lang="en-US" sz="2000" dirty="0"/>
              <a:t>.  Hence, </a:t>
            </a:r>
            <a:r>
              <a:rPr lang="en-US" sz="2000" i="1" dirty="0"/>
              <a:t>n</a:t>
            </a:r>
            <a:r>
              <a:rPr lang="en-US" sz="2000" dirty="0"/>
              <a:t>(</a:t>
            </a:r>
            <a:r>
              <a:rPr lang="en-US" sz="2000" i="1" dirty="0"/>
              <a:t>T</a:t>
            </a:r>
            <a:r>
              <a:rPr lang="en-US" sz="2000" dirty="0"/>
              <a:t>) = </a:t>
            </a:r>
            <a:r>
              <a:rPr lang="en-US" sz="2000" dirty="0">
                <a:latin typeface="Cambria Math" pitchFamily="18" charset="0"/>
                <a:ea typeface="Cambria Math" pitchFamily="18" charset="0"/>
              </a:rPr>
              <a:t>1</a:t>
            </a:r>
            <a:r>
              <a:rPr lang="en-US" sz="2000" dirty="0"/>
              <a:t>  ≤ </a:t>
            </a:r>
            <a:r>
              <a:rPr lang="en-US" sz="2000" dirty="0">
                <a:latin typeface="Cambria Math" pitchFamily="18" charset="0"/>
                <a:ea typeface="Cambria Math" pitchFamily="18" charset="0"/>
              </a:rPr>
              <a:t>2</a:t>
            </a:r>
            <a:r>
              <a:rPr lang="en-US" sz="2000" baseline="30000" dirty="0">
                <a:latin typeface="Cambria Math" pitchFamily="18" charset="0"/>
                <a:ea typeface="Cambria Math" pitchFamily="18" charset="0"/>
              </a:rPr>
              <a:t>0</a:t>
            </a:r>
            <a:r>
              <a:rPr lang="en-US" sz="2000" baseline="30000" dirty="0"/>
              <a:t>+</a:t>
            </a:r>
            <a:r>
              <a:rPr lang="en-US" sz="2000" baseline="30000" dirty="0">
                <a:latin typeface="Cambria Math" pitchFamily="18" charset="0"/>
                <a:ea typeface="Cambria Math" pitchFamily="18" charset="0"/>
              </a:rPr>
              <a:t>1</a:t>
            </a:r>
            <a:r>
              <a:rPr lang="en-US" sz="2000" baseline="30000" dirty="0"/>
              <a:t> </a:t>
            </a:r>
            <a:r>
              <a:rPr lang="en-US" sz="2000" dirty="0"/>
              <a:t>– </a:t>
            </a:r>
            <a:r>
              <a:rPr lang="en-US" sz="2000" dirty="0">
                <a:latin typeface="Cambria Math" pitchFamily="18" charset="0"/>
                <a:ea typeface="Cambria Math" pitchFamily="18" charset="0"/>
              </a:rPr>
              <a:t>1</a:t>
            </a:r>
            <a:r>
              <a:rPr lang="en-US" sz="2000" dirty="0"/>
              <a:t>   = </a:t>
            </a:r>
            <a:r>
              <a:rPr lang="en-US" sz="2000" dirty="0">
                <a:latin typeface="Cambria Math" pitchFamily="18" charset="0"/>
                <a:ea typeface="Cambria Math" pitchFamily="18" charset="0"/>
              </a:rPr>
              <a:t>1.</a:t>
            </a:r>
          </a:p>
          <a:p>
            <a:pPr lvl="1"/>
            <a:r>
              <a:rPr lang="en-US" sz="2000" dirty="0"/>
              <a:t>RECURSIVE STEP:  Assume </a:t>
            </a:r>
            <a:r>
              <a:rPr lang="en-US" sz="2000" i="1" dirty="0"/>
              <a:t>n</a:t>
            </a:r>
            <a:r>
              <a:rPr lang="en-US" sz="2000" dirty="0"/>
              <a:t>(</a:t>
            </a:r>
            <a:r>
              <a:rPr lang="en-US" sz="2000" i="1" dirty="0"/>
              <a:t>T</a:t>
            </a:r>
            <a:r>
              <a:rPr lang="en-US" sz="2000" baseline="-25000" dirty="0">
                <a:latin typeface="Cambria Math" pitchFamily="18" charset="0"/>
                <a:ea typeface="Cambria Math" pitchFamily="18" charset="0"/>
              </a:rPr>
              <a:t>1</a:t>
            </a:r>
            <a:r>
              <a:rPr lang="en-US" sz="2000" dirty="0"/>
              <a:t>) ≤ </a:t>
            </a:r>
            <a:r>
              <a:rPr lang="en-US" sz="2000" dirty="0">
                <a:latin typeface="Cambria Math" pitchFamily="18" charset="0"/>
                <a:ea typeface="Cambria Math" pitchFamily="18" charset="0"/>
              </a:rPr>
              <a:t>2</a:t>
            </a:r>
            <a:r>
              <a:rPr lang="en-US" sz="2000" i="1" baseline="30000" dirty="0"/>
              <a:t>h</a:t>
            </a:r>
            <a:r>
              <a:rPr lang="en-US" sz="2000" baseline="30000" dirty="0"/>
              <a:t>(</a:t>
            </a:r>
            <a:r>
              <a:rPr lang="en-US" sz="2000" i="1" baseline="30000" dirty="0"/>
              <a:t>T</a:t>
            </a:r>
            <a:r>
              <a:rPr lang="en-US" sz="1800" baseline="30000" dirty="0">
                <a:latin typeface="Cambria Math" pitchFamily="18" charset="0"/>
                <a:ea typeface="Cambria Math" pitchFamily="18" charset="0"/>
              </a:rPr>
              <a:t>1</a:t>
            </a:r>
            <a:r>
              <a:rPr lang="en-US" sz="2000" baseline="30000" dirty="0"/>
              <a:t>)+</a:t>
            </a:r>
            <a:r>
              <a:rPr lang="en-US" sz="2000" baseline="30000" dirty="0">
                <a:latin typeface="Cambria Math" pitchFamily="18" charset="0"/>
                <a:ea typeface="Cambria Math" pitchFamily="18" charset="0"/>
              </a:rPr>
              <a:t>1</a:t>
            </a:r>
            <a:r>
              <a:rPr lang="en-US" sz="2000" baseline="30000" dirty="0"/>
              <a:t> </a:t>
            </a:r>
            <a:r>
              <a:rPr lang="en-US" sz="2000" dirty="0"/>
              <a:t>– </a:t>
            </a:r>
            <a:r>
              <a:rPr lang="en-US" sz="2000" dirty="0">
                <a:latin typeface="Cambria Math" pitchFamily="18" charset="0"/>
                <a:ea typeface="Cambria Math" pitchFamily="18" charset="0"/>
              </a:rPr>
              <a:t>1</a:t>
            </a:r>
            <a:r>
              <a:rPr lang="en-US" sz="2000" dirty="0"/>
              <a:t> and also                   </a:t>
            </a:r>
          </a:p>
          <a:p>
            <a:pPr lvl="1"/>
            <a:r>
              <a:rPr lang="en-US" sz="2000" i="1" dirty="0"/>
              <a:t>n</a:t>
            </a:r>
            <a:r>
              <a:rPr lang="en-US" sz="2000" dirty="0"/>
              <a:t>(</a:t>
            </a:r>
            <a:r>
              <a:rPr lang="en-US" sz="2000" i="1" dirty="0"/>
              <a:t>T</a:t>
            </a:r>
            <a:r>
              <a:rPr lang="en-US" sz="2000" baseline="-25000" dirty="0">
                <a:latin typeface="Cambria Math" pitchFamily="18" charset="0"/>
                <a:ea typeface="Cambria Math" pitchFamily="18" charset="0"/>
              </a:rPr>
              <a:t>2</a:t>
            </a:r>
            <a:r>
              <a:rPr lang="en-US" sz="2000" dirty="0"/>
              <a:t>) ≤ </a:t>
            </a:r>
            <a:r>
              <a:rPr lang="en-US" sz="2000" dirty="0">
                <a:latin typeface="Cambria Math" pitchFamily="18" charset="0"/>
                <a:ea typeface="Cambria Math" pitchFamily="18" charset="0"/>
              </a:rPr>
              <a:t>2</a:t>
            </a:r>
            <a:r>
              <a:rPr lang="en-US" sz="2000" i="1" baseline="30000" dirty="0"/>
              <a:t>h</a:t>
            </a:r>
            <a:r>
              <a:rPr lang="en-US" sz="2000" baseline="30000" dirty="0"/>
              <a:t>(</a:t>
            </a:r>
            <a:r>
              <a:rPr lang="en-US" sz="2000" i="1" baseline="30000" dirty="0"/>
              <a:t>T</a:t>
            </a:r>
            <a:r>
              <a:rPr lang="en-US" sz="1800" baseline="30000" dirty="0">
                <a:latin typeface="Cambria Math" pitchFamily="18" charset="0"/>
                <a:ea typeface="Cambria Math" pitchFamily="18" charset="0"/>
              </a:rPr>
              <a:t>2</a:t>
            </a:r>
            <a:r>
              <a:rPr lang="en-US" sz="2000" baseline="30000" dirty="0"/>
              <a:t>)+</a:t>
            </a:r>
            <a:r>
              <a:rPr lang="en-US" sz="2000" baseline="30000" dirty="0">
                <a:latin typeface="Cambria Math" pitchFamily="18" charset="0"/>
                <a:ea typeface="Cambria Math" pitchFamily="18" charset="0"/>
              </a:rPr>
              <a:t>1  </a:t>
            </a:r>
            <a:r>
              <a:rPr lang="en-US" sz="2000" dirty="0"/>
              <a:t>– </a:t>
            </a:r>
            <a:r>
              <a:rPr lang="en-US" sz="2000" dirty="0">
                <a:latin typeface="Cambria Math" pitchFamily="18" charset="0"/>
                <a:ea typeface="Cambria Math" pitchFamily="18" charset="0"/>
              </a:rPr>
              <a:t>1</a:t>
            </a:r>
            <a:r>
              <a:rPr lang="en-US" sz="2000" dirty="0"/>
              <a:t> whenever </a:t>
            </a:r>
            <a:r>
              <a:rPr lang="en-US" sz="2000" i="1" dirty="0"/>
              <a:t>T</a:t>
            </a:r>
            <a:r>
              <a:rPr lang="en-US" sz="2000" baseline="-25000" dirty="0">
                <a:latin typeface="Cambria Math" pitchFamily="18" charset="0"/>
                <a:ea typeface="Cambria Math" pitchFamily="18" charset="0"/>
              </a:rPr>
              <a:t>1</a:t>
            </a:r>
            <a:r>
              <a:rPr lang="en-US" sz="2000" dirty="0"/>
              <a:t> and </a:t>
            </a:r>
            <a:r>
              <a:rPr lang="en-US" sz="2000" i="1" dirty="0"/>
              <a:t>T</a:t>
            </a:r>
            <a:r>
              <a:rPr lang="en-US" sz="2000" baseline="-25000" dirty="0">
                <a:latin typeface="Cambria Math" pitchFamily="18" charset="0"/>
                <a:ea typeface="Cambria Math" pitchFamily="18" charset="0"/>
              </a:rPr>
              <a:t>2</a:t>
            </a:r>
            <a:r>
              <a:rPr lang="en-US" sz="2000" dirty="0">
                <a:latin typeface="Cambria Math" pitchFamily="18" charset="0"/>
                <a:ea typeface="Cambria Math" pitchFamily="18" charset="0"/>
              </a:rPr>
              <a:t> </a:t>
            </a:r>
            <a:r>
              <a:rPr lang="en-US" sz="2000" dirty="0"/>
              <a:t>are full binary trees.</a:t>
            </a:r>
          </a:p>
          <a:p>
            <a:pPr>
              <a:buNone/>
            </a:pPr>
            <a:endParaRPr lang="en-US" sz="2000" dirty="0"/>
          </a:p>
        </p:txBody>
      </p:sp>
      <p:sp>
        <p:nvSpPr>
          <p:cNvPr id="4" name="Content Placeholder 2"/>
          <p:cNvSpPr txBox="1">
            <a:spLocks/>
          </p:cNvSpPr>
          <p:nvPr/>
        </p:nvSpPr>
        <p:spPr>
          <a:xfrm>
            <a:off x="600074" y="3402907"/>
            <a:ext cx="8315325" cy="2286000"/>
          </a:xfrm>
          <a:prstGeom prst="rect">
            <a:avLst/>
          </a:prstGeom>
        </p:spPr>
        <p:txBody>
          <a:bodyPr vert="horz">
            <a:normAutofit/>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000" b="0" i="1" u="none" strike="noStrike" kern="1200" cap="none" spc="0" normalizeH="0" baseline="0" noProof="0" dirty="0">
                <a:ln>
                  <a:noFill/>
                </a:ln>
                <a:solidFill>
                  <a:schemeClr val="tx1"/>
                </a:solidFill>
                <a:effectLst/>
                <a:uLnTx/>
                <a:uFillTx/>
                <a:latin typeface="+mn-lt"/>
                <a:ea typeface="+mn-ea"/>
                <a:cs typeface="+mn-cs"/>
              </a:rPr>
              <a:t>n</a:t>
            </a:r>
            <a:r>
              <a:rPr kumimoji="0" lang="en-US" sz="2000" b="0" i="0" u="none" strike="noStrike" kern="1200" cap="none" spc="0" normalizeH="0" baseline="0" noProof="0" dirty="0">
                <a:ln>
                  <a:noFill/>
                </a:ln>
                <a:solidFill>
                  <a:schemeClr val="tx1"/>
                </a:solidFill>
                <a:effectLst/>
                <a:uLnTx/>
                <a:uFillTx/>
                <a:latin typeface="+mn-lt"/>
                <a:ea typeface="+mn-ea"/>
                <a:cs typeface="+mn-cs"/>
              </a:rPr>
              <a:t>(</a:t>
            </a:r>
            <a:r>
              <a:rPr kumimoji="0" lang="en-US" sz="2000" b="0" i="1" u="none" strike="noStrike" kern="1200" cap="none" spc="0" normalizeH="0" baseline="0" noProof="0" dirty="0">
                <a:ln>
                  <a:noFill/>
                </a:ln>
                <a:solidFill>
                  <a:schemeClr val="tx1"/>
                </a:solidFill>
                <a:effectLst/>
                <a:uLnTx/>
                <a:uFillTx/>
                <a:latin typeface="+mn-lt"/>
                <a:ea typeface="+mn-ea"/>
                <a:cs typeface="+mn-cs"/>
              </a:rPr>
              <a:t>T</a:t>
            </a:r>
            <a:r>
              <a:rPr kumimoji="0" lang="en-US" sz="2000" b="0" i="0" u="none" strike="noStrike" kern="1200" cap="none" spc="0" normalizeH="0" baseline="0" noProof="0" dirty="0">
                <a:ln>
                  <a:noFill/>
                </a:ln>
                <a:solidFill>
                  <a:schemeClr val="tx1"/>
                </a:solidFill>
                <a:effectLst/>
                <a:uLnTx/>
                <a:uFillTx/>
                <a:latin typeface="+mn-lt"/>
                <a:ea typeface="+mn-ea"/>
                <a:cs typeface="+mn-cs"/>
              </a:rPr>
              <a:t>)   =  </a:t>
            </a:r>
            <a:r>
              <a:rPr kumimoji="0" lang="en-US" sz="2000" b="0" i="0" u="none" strike="noStrike" kern="1200" cap="none" spc="0" normalizeH="0" baseline="0" noProof="0" dirty="0">
                <a:ln>
                  <a:noFill/>
                </a:ln>
                <a:solidFill>
                  <a:schemeClr val="tx1"/>
                </a:solidFill>
                <a:effectLst/>
                <a:uLnTx/>
                <a:uFillTx/>
                <a:latin typeface="Cambria Math" pitchFamily="18" charset="0"/>
                <a:ea typeface="Cambria Math" pitchFamily="18" charset="0"/>
              </a:rPr>
              <a:t>1 </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1" u="none" strike="noStrike" kern="1200" cap="none" spc="0" normalizeH="0" baseline="0" noProof="0" dirty="0">
                <a:ln>
                  <a:noFill/>
                </a:ln>
                <a:solidFill>
                  <a:schemeClr val="tx1"/>
                </a:solidFill>
                <a:effectLst/>
                <a:uLnTx/>
                <a:uFillTx/>
                <a:latin typeface="+mn-lt"/>
                <a:ea typeface="+mn-ea"/>
                <a:cs typeface="+mn-cs"/>
              </a:rPr>
              <a:t>n</a:t>
            </a:r>
            <a:r>
              <a:rPr kumimoji="0" lang="en-US" sz="2000" b="0" i="0" u="none" strike="noStrike" kern="1200" cap="none" spc="0" normalizeH="0" baseline="0" noProof="0" dirty="0">
                <a:ln>
                  <a:noFill/>
                </a:ln>
                <a:solidFill>
                  <a:schemeClr val="tx1"/>
                </a:solidFill>
                <a:effectLst/>
                <a:uLnTx/>
                <a:uFillTx/>
                <a:latin typeface="+mn-lt"/>
                <a:ea typeface="+mn-ea"/>
                <a:cs typeface="+mn-cs"/>
              </a:rPr>
              <a:t>(</a:t>
            </a:r>
            <a:r>
              <a:rPr kumimoji="0" lang="en-US" sz="2000" b="0" i="1" u="none" strike="noStrike" kern="1200" cap="none" spc="0" normalizeH="0" baseline="0" noProof="0" dirty="0">
                <a:ln>
                  <a:noFill/>
                </a:ln>
                <a:solidFill>
                  <a:schemeClr val="tx1"/>
                </a:solidFill>
                <a:effectLst/>
                <a:uLnTx/>
                <a:uFillTx/>
                <a:latin typeface="+mn-lt"/>
                <a:ea typeface="+mn-ea"/>
                <a:cs typeface="+mn-cs"/>
              </a:rPr>
              <a:t>T</a:t>
            </a:r>
            <a:r>
              <a:rPr kumimoji="0" lang="en-US" sz="2000" b="0" i="0" u="none" strike="noStrike" kern="1200" cap="none" spc="0" normalizeH="0" baseline="-25000" noProof="0" dirty="0">
                <a:ln>
                  <a:noFill/>
                </a:ln>
                <a:solidFill>
                  <a:schemeClr val="tx1"/>
                </a:solidFill>
                <a:effectLst/>
                <a:uLnTx/>
                <a:uFillTx/>
                <a:latin typeface="Cambria Math" pitchFamily="18" charset="0"/>
                <a:ea typeface="Cambria Math" pitchFamily="18" charset="0"/>
              </a:rPr>
              <a:t>1</a:t>
            </a:r>
            <a:r>
              <a:rPr kumimoji="0" lang="en-US" sz="2000" b="0" i="0" u="none" strike="noStrike" kern="1200" cap="none" spc="0" normalizeH="0" baseline="0" noProof="0" dirty="0">
                <a:ln>
                  <a:noFill/>
                </a:ln>
                <a:solidFill>
                  <a:schemeClr val="tx1"/>
                </a:solidFill>
                <a:effectLst/>
                <a:uLnTx/>
                <a:uFillTx/>
                <a:latin typeface="+mn-lt"/>
                <a:ea typeface="+mn-ea"/>
                <a:cs typeface="+mn-cs"/>
              </a:rPr>
              <a:t>) + </a:t>
            </a:r>
            <a:r>
              <a:rPr kumimoji="0" lang="en-US" sz="2000" b="0" i="1" u="none" strike="noStrike" kern="1200" cap="none" spc="0" normalizeH="0" baseline="0" noProof="0" dirty="0">
                <a:ln>
                  <a:noFill/>
                </a:ln>
                <a:solidFill>
                  <a:schemeClr val="tx1"/>
                </a:solidFill>
                <a:effectLst/>
                <a:uLnTx/>
                <a:uFillTx/>
                <a:latin typeface="+mn-lt"/>
                <a:ea typeface="+mn-ea"/>
                <a:cs typeface="+mn-cs"/>
              </a:rPr>
              <a:t>n</a:t>
            </a:r>
            <a:r>
              <a:rPr kumimoji="0" lang="en-US" sz="2000" b="0" i="0" u="none" strike="noStrike" kern="1200" cap="none" spc="0" normalizeH="0" baseline="0" noProof="0" dirty="0">
                <a:ln>
                  <a:noFill/>
                </a:ln>
                <a:solidFill>
                  <a:schemeClr val="tx1"/>
                </a:solidFill>
                <a:effectLst/>
                <a:uLnTx/>
                <a:uFillTx/>
                <a:latin typeface="+mn-lt"/>
                <a:ea typeface="+mn-ea"/>
                <a:cs typeface="+mn-cs"/>
              </a:rPr>
              <a:t>(</a:t>
            </a:r>
            <a:r>
              <a:rPr kumimoji="0" lang="en-US" sz="2000" b="0" i="1" u="none" strike="noStrike" kern="1200" cap="none" spc="0" normalizeH="0" baseline="0" noProof="0" dirty="0">
                <a:ln>
                  <a:noFill/>
                </a:ln>
                <a:solidFill>
                  <a:schemeClr val="tx1"/>
                </a:solidFill>
                <a:effectLst/>
                <a:uLnTx/>
                <a:uFillTx/>
                <a:latin typeface="+mn-lt"/>
                <a:ea typeface="+mn-ea"/>
                <a:cs typeface="+mn-cs"/>
              </a:rPr>
              <a:t>T</a:t>
            </a:r>
            <a:r>
              <a:rPr kumimoji="0" lang="en-US" sz="2000" b="0" i="0" u="none" strike="noStrike" kern="1200" cap="none" spc="0" normalizeH="0" baseline="-25000" noProof="0" dirty="0">
                <a:ln>
                  <a:noFill/>
                </a:ln>
                <a:solidFill>
                  <a:schemeClr val="tx1"/>
                </a:solidFill>
                <a:effectLst/>
                <a:uLnTx/>
                <a:uFillTx/>
                <a:latin typeface="Cambria Math" pitchFamily="18" charset="0"/>
                <a:ea typeface="Cambria Math" pitchFamily="18" charset="0"/>
              </a:rPr>
              <a:t>2</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lang="en-US" sz="2000" dirty="0"/>
              <a:t>	</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1" u="none" strike="noStrike" kern="1200" cap="none" spc="0" normalizeH="0" baseline="0" noProof="0" dirty="0">
                <a:ln>
                  <a:noFill/>
                </a:ln>
                <a:solidFill>
                  <a:schemeClr val="tx1"/>
                </a:solidFill>
                <a:effectLst/>
                <a:uLnTx/>
                <a:uFillTx/>
                <a:latin typeface="+mn-lt"/>
                <a:ea typeface="+mn-ea"/>
                <a:cs typeface="+mn-cs"/>
              </a:rPr>
              <a:t>by recursive formula of n(T)</a:t>
            </a:r>
            <a:r>
              <a:rPr kumimoji="0" lang="en-US" sz="2000" b="0" i="0" u="none" strike="noStrike" kern="1200" cap="none" spc="0" normalizeH="0" baseline="0" noProof="0" dirty="0">
                <a:ln>
                  <a:noFill/>
                </a:ln>
                <a:solidFill>
                  <a:schemeClr val="tx1"/>
                </a:solidFill>
                <a:effectLst/>
                <a:uLnTx/>
                <a:uFillTx/>
                <a:latin typeface="+mn-lt"/>
                <a:ea typeface="+mn-ea"/>
                <a:cs typeface="+mn-cs"/>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          ≤ </a:t>
            </a:r>
            <a:r>
              <a:rPr kumimoji="0" lang="en-US" sz="2000" b="0" i="0" u="none" strike="noStrike" kern="1200" cap="none" spc="0" normalizeH="0" baseline="0" noProof="0" dirty="0">
                <a:ln>
                  <a:noFill/>
                </a:ln>
                <a:solidFill>
                  <a:schemeClr val="tx1"/>
                </a:solidFill>
                <a:effectLst/>
                <a:uLnTx/>
                <a:uFillTx/>
                <a:latin typeface="Cambria Math" pitchFamily="18" charset="0"/>
                <a:ea typeface="Cambria Math" pitchFamily="18" charset="0"/>
              </a:rPr>
              <a:t>1</a:t>
            </a:r>
            <a:r>
              <a:rPr kumimoji="0" lang="en-US" sz="2000" b="0" i="0" u="none" strike="noStrike" kern="1200" cap="none" spc="0" normalizeH="0" baseline="0" noProof="0" dirty="0">
                <a:ln>
                  <a:noFill/>
                </a:ln>
                <a:solidFill>
                  <a:schemeClr val="tx1"/>
                </a:solidFill>
                <a:effectLst/>
                <a:uLnTx/>
                <a:uFillTx/>
                <a:latin typeface="+mn-lt"/>
                <a:ea typeface="+mn-ea"/>
                <a:cs typeface="+mn-cs"/>
              </a:rPr>
              <a:t> + (</a:t>
            </a:r>
            <a:r>
              <a:rPr kumimoji="0" lang="en-US" sz="2000" b="0" i="0" u="none" strike="noStrike" kern="1200" cap="none" spc="0" normalizeH="0" baseline="0" noProof="0" dirty="0">
                <a:ln>
                  <a:noFill/>
                </a:ln>
                <a:solidFill>
                  <a:schemeClr val="tx1"/>
                </a:solidFill>
                <a:effectLst/>
                <a:uLnTx/>
                <a:uFillTx/>
                <a:latin typeface="Cambria Math" pitchFamily="18" charset="0"/>
                <a:ea typeface="Cambria Math" pitchFamily="18" charset="0"/>
              </a:rPr>
              <a:t>2</a:t>
            </a:r>
            <a:r>
              <a:rPr kumimoji="0" lang="en-US" sz="2000" b="0" i="1" u="none" strike="noStrike" kern="1200" cap="none" spc="0" normalizeH="0" baseline="30000" noProof="0" dirty="0">
                <a:ln>
                  <a:noFill/>
                </a:ln>
                <a:solidFill>
                  <a:schemeClr val="tx1"/>
                </a:solidFill>
                <a:effectLst/>
                <a:uLnTx/>
                <a:uFillTx/>
                <a:latin typeface="+mn-lt"/>
                <a:ea typeface="+mn-ea"/>
                <a:cs typeface="+mn-cs"/>
              </a:rPr>
              <a:t>h</a:t>
            </a:r>
            <a:r>
              <a:rPr kumimoji="0" lang="en-US" sz="2000" b="0" i="0" u="none" strike="noStrike" kern="1200" cap="none" spc="0" normalizeH="0" baseline="30000" noProof="0" dirty="0">
                <a:ln>
                  <a:noFill/>
                </a:ln>
                <a:solidFill>
                  <a:schemeClr val="tx1"/>
                </a:solidFill>
                <a:effectLst/>
                <a:uLnTx/>
                <a:uFillTx/>
                <a:latin typeface="+mn-lt"/>
                <a:ea typeface="+mn-ea"/>
                <a:cs typeface="+mn-cs"/>
              </a:rPr>
              <a:t>(</a:t>
            </a:r>
            <a:r>
              <a:rPr kumimoji="0" lang="en-US" sz="2000" b="0" i="1" u="none" strike="noStrike" kern="1200" cap="none" spc="0" normalizeH="0" baseline="30000" noProof="0" dirty="0">
                <a:ln>
                  <a:noFill/>
                </a:ln>
                <a:solidFill>
                  <a:schemeClr val="tx1"/>
                </a:solidFill>
                <a:effectLst/>
                <a:uLnTx/>
                <a:uFillTx/>
                <a:latin typeface="+mn-lt"/>
                <a:ea typeface="+mn-ea"/>
                <a:cs typeface="+mn-cs"/>
              </a:rPr>
              <a:t>T</a:t>
            </a:r>
            <a:r>
              <a:rPr kumimoji="0" lang="en-US" sz="2000" b="0" i="0" u="none" strike="noStrike" kern="1200" cap="none" spc="0" normalizeH="0" baseline="30000" noProof="0" dirty="0">
                <a:ln>
                  <a:noFill/>
                </a:ln>
                <a:solidFill>
                  <a:schemeClr val="tx1"/>
                </a:solidFill>
                <a:effectLst/>
                <a:uLnTx/>
                <a:uFillTx/>
                <a:latin typeface="+mn-lt"/>
                <a:ea typeface="+mn-ea"/>
                <a:cs typeface="+mn-cs"/>
              </a:rPr>
              <a:t>1)+</a:t>
            </a:r>
            <a:r>
              <a:rPr kumimoji="0" lang="en-US" sz="2000" b="0" i="0" u="none" strike="noStrike" kern="1200" cap="none" spc="0" normalizeH="0" baseline="30000" noProof="0" dirty="0">
                <a:ln>
                  <a:noFill/>
                </a:ln>
                <a:solidFill>
                  <a:schemeClr val="tx1"/>
                </a:solidFill>
                <a:effectLst/>
                <a:uLnTx/>
                <a:uFillTx/>
                <a:latin typeface="Cambria Math" pitchFamily="18" charset="0"/>
                <a:ea typeface="Cambria Math" pitchFamily="18" charset="0"/>
              </a:rPr>
              <a:t>1</a:t>
            </a:r>
            <a:r>
              <a:rPr kumimoji="0" lang="en-US" sz="2000" b="0" i="0" u="none" strike="noStrike" kern="1200" cap="none" spc="0" normalizeH="0" baseline="3000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tx1"/>
                </a:solidFill>
                <a:effectLst/>
                <a:uLnTx/>
                <a:uFillTx/>
                <a:latin typeface="Cambria Math" pitchFamily="18" charset="0"/>
                <a:ea typeface="Cambria Math" pitchFamily="18" charset="0"/>
              </a:rPr>
              <a:t>1</a:t>
            </a:r>
            <a:r>
              <a:rPr kumimoji="0" lang="en-US" sz="2000" b="0" i="0" u="none" strike="noStrike" kern="1200" cap="none" spc="0" normalizeH="0" baseline="0" noProof="0" dirty="0">
                <a:ln>
                  <a:noFill/>
                </a:ln>
                <a:solidFill>
                  <a:schemeClr val="tx1"/>
                </a:solidFill>
                <a:effectLst/>
                <a:uLnTx/>
                <a:uFillTx/>
                <a:latin typeface="+mn-lt"/>
                <a:ea typeface="+mn-ea"/>
                <a:cs typeface="+mn-cs"/>
              </a:rPr>
              <a:t>) + (</a:t>
            </a:r>
            <a:r>
              <a:rPr kumimoji="0" lang="en-US" sz="2000" b="0" i="0" u="none" strike="noStrike" kern="1200" cap="none" spc="0" normalizeH="0" baseline="0" noProof="0" dirty="0">
                <a:ln>
                  <a:noFill/>
                </a:ln>
                <a:solidFill>
                  <a:schemeClr val="tx1"/>
                </a:solidFill>
                <a:effectLst/>
                <a:uLnTx/>
                <a:uFillTx/>
                <a:latin typeface="Cambria Math" pitchFamily="18" charset="0"/>
                <a:ea typeface="Cambria Math" pitchFamily="18" charset="0"/>
              </a:rPr>
              <a:t>2</a:t>
            </a:r>
            <a:r>
              <a:rPr kumimoji="0" lang="en-US" sz="2000" b="0" i="1" u="none" strike="noStrike" kern="1200" cap="none" spc="0" normalizeH="0" baseline="30000" noProof="0" dirty="0">
                <a:ln>
                  <a:noFill/>
                </a:ln>
                <a:solidFill>
                  <a:schemeClr val="tx1"/>
                </a:solidFill>
                <a:effectLst/>
                <a:uLnTx/>
                <a:uFillTx/>
                <a:latin typeface="+mn-lt"/>
                <a:ea typeface="+mn-ea"/>
                <a:cs typeface="+mn-cs"/>
              </a:rPr>
              <a:t>h</a:t>
            </a:r>
            <a:r>
              <a:rPr kumimoji="0" lang="en-US" sz="2000" b="0" i="0" u="none" strike="noStrike" kern="1200" cap="none" spc="0" normalizeH="0" baseline="30000" noProof="0" dirty="0">
                <a:ln>
                  <a:noFill/>
                </a:ln>
                <a:solidFill>
                  <a:schemeClr val="tx1"/>
                </a:solidFill>
                <a:effectLst/>
                <a:uLnTx/>
                <a:uFillTx/>
                <a:latin typeface="+mn-lt"/>
                <a:ea typeface="+mn-ea"/>
                <a:cs typeface="+mn-cs"/>
              </a:rPr>
              <a:t>(</a:t>
            </a:r>
            <a:r>
              <a:rPr kumimoji="0" lang="en-US" sz="2000" b="0" i="1" u="none" strike="noStrike" kern="1200" cap="none" spc="0" normalizeH="0" baseline="30000" noProof="0" dirty="0">
                <a:ln>
                  <a:noFill/>
                </a:ln>
                <a:solidFill>
                  <a:schemeClr val="tx1"/>
                </a:solidFill>
                <a:effectLst/>
                <a:uLnTx/>
                <a:uFillTx/>
                <a:latin typeface="+mn-lt"/>
                <a:ea typeface="+mn-ea"/>
                <a:cs typeface="+mn-cs"/>
              </a:rPr>
              <a:t>T</a:t>
            </a:r>
            <a:r>
              <a:rPr kumimoji="0" lang="en-US" sz="2000" b="0" i="0" u="none" strike="noStrike" kern="1200" cap="none" spc="0" normalizeH="0" baseline="30000" noProof="0" dirty="0">
                <a:ln>
                  <a:noFill/>
                </a:ln>
                <a:solidFill>
                  <a:schemeClr val="tx1"/>
                </a:solidFill>
                <a:effectLst/>
                <a:uLnTx/>
                <a:uFillTx/>
                <a:latin typeface="+mn-lt"/>
                <a:ea typeface="+mn-ea"/>
                <a:cs typeface="+mn-cs"/>
              </a:rPr>
              <a:t>2)+</a:t>
            </a:r>
            <a:r>
              <a:rPr kumimoji="0" lang="en-US" sz="2000" b="0" i="0" u="none" strike="noStrike" kern="1200" cap="none" spc="0" normalizeH="0" baseline="30000" noProof="0" dirty="0">
                <a:ln>
                  <a:noFill/>
                </a:ln>
                <a:solidFill>
                  <a:schemeClr val="tx1"/>
                </a:solidFill>
                <a:effectLst/>
                <a:uLnTx/>
                <a:uFillTx/>
                <a:latin typeface="Cambria Math" pitchFamily="18" charset="0"/>
                <a:ea typeface="Cambria Math" pitchFamily="18" charset="0"/>
              </a:rPr>
              <a:t>1 </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tx1"/>
                </a:solidFill>
                <a:effectLst/>
                <a:uLnTx/>
                <a:uFillTx/>
                <a:latin typeface="Cambria Math" pitchFamily="18" charset="0"/>
                <a:ea typeface="Cambria Math" pitchFamily="18" charset="0"/>
              </a:rPr>
              <a:t>1</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1" u="none" strike="noStrike" kern="1200" cap="none" spc="0" normalizeH="0" baseline="0" noProof="0" dirty="0">
                <a:ln>
                  <a:noFill/>
                </a:ln>
                <a:solidFill>
                  <a:schemeClr val="tx1"/>
                </a:solidFill>
                <a:effectLst/>
                <a:uLnTx/>
                <a:uFillTx/>
                <a:latin typeface="+mn-lt"/>
                <a:ea typeface="+mn-ea"/>
                <a:cs typeface="+mn-cs"/>
              </a:rPr>
              <a:t>by inductive hypothesis</a:t>
            </a:r>
            <a:r>
              <a:rPr kumimoji="0" lang="en-US" sz="2000" b="0" i="0" u="none" strike="noStrike" kern="1200" cap="none" spc="0" normalizeH="0" baseline="0" noProof="0" dirty="0">
                <a:ln>
                  <a:noFill/>
                </a:ln>
                <a:solidFill>
                  <a:schemeClr val="tx1"/>
                </a:solidFill>
                <a:effectLst/>
                <a:uLnTx/>
                <a:uFillTx/>
                <a:latin typeface="+mn-lt"/>
                <a:ea typeface="+mn-ea"/>
                <a:cs typeface="+mn-cs"/>
              </a:rPr>
              <a:t>)</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000" b="1" i="0"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tx1"/>
                </a:solidFill>
                <a:effectLst/>
                <a:uLnTx/>
                <a:uFillTx/>
                <a:latin typeface="Cambria Math" pitchFamily="18" charset="0"/>
                <a:ea typeface="Cambria Math" pitchFamily="18" charset="0"/>
              </a:rPr>
              <a:t>2</a:t>
            </a:r>
            <a:r>
              <a:rPr kumimoji="0" lang="en-US" sz="2000" b="0" i="0" u="none" strike="noStrike" kern="1200" cap="none" spc="0" normalizeH="0" baseline="0" noProof="0" dirty="0">
                <a:ln>
                  <a:noFill/>
                </a:ln>
                <a:solidFill>
                  <a:schemeClr val="tx1"/>
                </a:solidFill>
                <a:effectLst/>
                <a:uLnTx/>
                <a:uFillTx/>
                <a:latin typeface="+mn-lt"/>
                <a:ea typeface="+mn-ea"/>
                <a:cs typeface="+mn-cs"/>
              </a:rPr>
              <a:t>∙max(</a:t>
            </a:r>
            <a:r>
              <a:rPr kumimoji="0" lang="en-US" sz="2000" b="0" i="0" u="none" strike="noStrike" kern="1200" cap="none" spc="0" normalizeH="0" baseline="0" noProof="0" dirty="0">
                <a:ln>
                  <a:noFill/>
                </a:ln>
                <a:solidFill>
                  <a:schemeClr val="tx1"/>
                </a:solidFill>
                <a:effectLst/>
                <a:uLnTx/>
                <a:uFillTx/>
                <a:latin typeface="Cambria Math" pitchFamily="18" charset="0"/>
                <a:ea typeface="Cambria Math" pitchFamily="18" charset="0"/>
              </a:rPr>
              <a:t>2</a:t>
            </a:r>
            <a:r>
              <a:rPr kumimoji="0" lang="en-US" sz="2000" b="0" i="1" u="none" strike="noStrike" kern="1200" cap="none" spc="0" normalizeH="0" baseline="30000" noProof="0" dirty="0">
                <a:ln>
                  <a:noFill/>
                </a:ln>
                <a:solidFill>
                  <a:schemeClr val="tx1"/>
                </a:solidFill>
                <a:effectLst/>
                <a:uLnTx/>
                <a:uFillTx/>
                <a:latin typeface="+mn-lt"/>
                <a:ea typeface="+mn-ea"/>
                <a:cs typeface="+mn-cs"/>
              </a:rPr>
              <a:t>h</a:t>
            </a:r>
            <a:r>
              <a:rPr kumimoji="0" lang="en-US" sz="2000" b="0" i="0" u="none" strike="noStrike" kern="1200" cap="none" spc="0" normalizeH="0" baseline="30000" noProof="0" dirty="0">
                <a:ln>
                  <a:noFill/>
                </a:ln>
                <a:solidFill>
                  <a:schemeClr val="tx1"/>
                </a:solidFill>
                <a:effectLst/>
                <a:uLnTx/>
                <a:uFillTx/>
                <a:latin typeface="+mn-lt"/>
                <a:ea typeface="+mn-ea"/>
                <a:cs typeface="+mn-cs"/>
              </a:rPr>
              <a:t>(</a:t>
            </a:r>
            <a:r>
              <a:rPr kumimoji="0" lang="en-US" sz="2000" b="0" i="1" u="none" strike="noStrike" kern="1200" cap="none" spc="0" normalizeH="0" baseline="30000" noProof="0" dirty="0">
                <a:ln>
                  <a:noFill/>
                </a:ln>
                <a:solidFill>
                  <a:schemeClr val="tx1"/>
                </a:solidFill>
                <a:effectLst/>
                <a:uLnTx/>
                <a:uFillTx/>
                <a:latin typeface="+mn-lt"/>
                <a:ea typeface="+mn-ea"/>
                <a:cs typeface="+mn-cs"/>
              </a:rPr>
              <a:t>T</a:t>
            </a:r>
            <a:r>
              <a:rPr kumimoji="0" lang="en-US" sz="2000" b="0" i="0" u="none" strike="noStrike" kern="1200" cap="none" spc="0" normalizeH="0" baseline="30000" noProof="0" dirty="0">
                <a:ln>
                  <a:noFill/>
                </a:ln>
                <a:solidFill>
                  <a:schemeClr val="tx1"/>
                </a:solidFill>
                <a:effectLst/>
                <a:uLnTx/>
                <a:uFillTx/>
                <a:latin typeface="+mn-lt"/>
                <a:ea typeface="+mn-ea"/>
                <a:cs typeface="+mn-cs"/>
              </a:rPr>
              <a:t>1)+</a:t>
            </a:r>
            <a:r>
              <a:rPr kumimoji="0" lang="en-US" sz="2000" b="0" i="0" u="none" strike="noStrike" kern="1200" cap="none" spc="0" normalizeH="0" baseline="30000" noProof="0" dirty="0">
                <a:ln>
                  <a:noFill/>
                </a:ln>
                <a:solidFill>
                  <a:schemeClr val="tx1"/>
                </a:solidFill>
                <a:effectLst/>
                <a:uLnTx/>
                <a:uFillTx/>
                <a:latin typeface="Cambria Math" pitchFamily="18" charset="0"/>
                <a:ea typeface="Cambria Math" pitchFamily="18" charset="0"/>
              </a:rPr>
              <a:t>1</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tx1"/>
                </a:solidFill>
                <a:effectLst/>
                <a:uLnTx/>
                <a:uFillTx/>
                <a:latin typeface="Cambria Math" pitchFamily="18" charset="0"/>
                <a:ea typeface="Cambria Math" pitchFamily="18" charset="0"/>
              </a:rPr>
              <a:t>2</a:t>
            </a:r>
            <a:r>
              <a:rPr kumimoji="0" lang="en-US" sz="2000" b="0" i="1" u="none" strike="noStrike" kern="1200" cap="none" spc="0" normalizeH="0" baseline="30000" noProof="0" dirty="0">
                <a:ln>
                  <a:noFill/>
                </a:ln>
                <a:solidFill>
                  <a:schemeClr val="tx1"/>
                </a:solidFill>
                <a:effectLst/>
                <a:uLnTx/>
                <a:uFillTx/>
                <a:latin typeface="+mn-lt"/>
                <a:ea typeface="+mn-ea"/>
                <a:cs typeface="+mn-cs"/>
              </a:rPr>
              <a:t>h</a:t>
            </a:r>
            <a:r>
              <a:rPr kumimoji="0" lang="en-US" sz="2000" b="0" i="0" u="none" strike="noStrike" kern="1200" cap="none" spc="0" normalizeH="0" baseline="30000" noProof="0" dirty="0">
                <a:ln>
                  <a:noFill/>
                </a:ln>
                <a:solidFill>
                  <a:schemeClr val="tx1"/>
                </a:solidFill>
                <a:effectLst/>
                <a:uLnTx/>
                <a:uFillTx/>
                <a:latin typeface="+mn-lt"/>
                <a:ea typeface="+mn-ea"/>
                <a:cs typeface="+mn-cs"/>
              </a:rPr>
              <a:t>(</a:t>
            </a:r>
            <a:r>
              <a:rPr kumimoji="0" lang="en-US" sz="2000" b="0" i="1" u="none" strike="noStrike" kern="1200" cap="none" spc="0" normalizeH="0" baseline="30000" noProof="0" dirty="0">
                <a:ln>
                  <a:noFill/>
                </a:ln>
                <a:solidFill>
                  <a:schemeClr val="tx1"/>
                </a:solidFill>
                <a:effectLst/>
                <a:uLnTx/>
                <a:uFillTx/>
                <a:latin typeface="+mn-lt"/>
                <a:ea typeface="+mn-ea"/>
                <a:cs typeface="+mn-cs"/>
              </a:rPr>
              <a:t>T</a:t>
            </a:r>
            <a:r>
              <a:rPr kumimoji="0" lang="en-US" sz="2000" b="0" i="0" u="none" strike="noStrike" kern="1200" cap="none" spc="0" normalizeH="0" baseline="30000" noProof="0" dirty="0">
                <a:ln>
                  <a:noFill/>
                </a:ln>
                <a:solidFill>
                  <a:schemeClr val="tx1"/>
                </a:solidFill>
                <a:effectLst/>
                <a:uLnTx/>
                <a:uFillTx/>
                <a:latin typeface="+mn-lt"/>
                <a:ea typeface="+mn-ea"/>
                <a:cs typeface="+mn-cs"/>
              </a:rPr>
              <a:t>2)+</a:t>
            </a:r>
            <a:r>
              <a:rPr kumimoji="0" lang="en-US" sz="2000" b="0" i="0" u="none" strike="noStrike" kern="1200" cap="none" spc="0" normalizeH="0" baseline="30000" noProof="0" dirty="0">
                <a:ln>
                  <a:noFill/>
                </a:ln>
                <a:solidFill>
                  <a:schemeClr val="tx1"/>
                </a:solidFill>
                <a:effectLst/>
                <a:uLnTx/>
                <a:uFillTx/>
                <a:latin typeface="Cambria Math" pitchFamily="18" charset="0"/>
                <a:ea typeface="Cambria Math" pitchFamily="18" charset="0"/>
              </a:rPr>
              <a:t>1</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3000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tx1"/>
                </a:solidFill>
                <a:effectLst/>
                <a:uLnTx/>
                <a:uFillTx/>
                <a:latin typeface="Cambria Math" pitchFamily="18" charset="0"/>
                <a:ea typeface="Cambria Math" pitchFamily="18" charset="0"/>
              </a:rPr>
              <a:t>1 </a:t>
            </a:r>
            <a:r>
              <a:rPr kumimoji="0" lang="en-US" sz="2000" b="0" i="0" u="none" strike="noStrike" kern="1200" cap="none" spc="0" normalizeH="0" baseline="0" noProof="0" dirty="0">
                <a:ln>
                  <a:noFill/>
                </a:ln>
                <a:solidFill>
                  <a:schemeClr val="tx1"/>
                </a:solidFill>
                <a:effectLst/>
                <a:uLnTx/>
                <a:uFillTx/>
                <a:latin typeface="+mn-lt"/>
                <a:ea typeface="+mn-ea"/>
                <a:cs typeface="+mn-cs"/>
              </a:rPr>
              <a:t> </a:t>
            </a:r>
          </a:p>
          <a:p>
            <a:pPr marL="274320" lvl="0" indent="-274320">
              <a:spcBef>
                <a:spcPct val="20000"/>
              </a:spcBef>
              <a:buClr>
                <a:schemeClr val="accent3"/>
              </a:buClr>
              <a:buSzPct val="95000"/>
            </a:pPr>
            <a:r>
              <a:rPr kumimoji="0" lang="en-US" sz="2000" b="0" i="0" u="none" strike="noStrike" kern="1200" cap="none" spc="0" normalizeH="0" baseline="0" noProof="0" dirty="0">
                <a:ln>
                  <a:noFill/>
                </a:ln>
                <a:solidFill>
                  <a:schemeClr val="tx1"/>
                </a:solidFill>
                <a:effectLst/>
                <a:uLnTx/>
                <a:uFillTx/>
                <a:latin typeface="+mn-lt"/>
                <a:ea typeface="+mn-ea"/>
                <a:cs typeface="+mn-cs"/>
              </a:rPr>
              <a:t>          = </a:t>
            </a:r>
            <a:r>
              <a:rPr kumimoji="0" lang="en-US" sz="2000" b="0" i="0" u="none" strike="noStrike" kern="1200" cap="none" spc="0" normalizeH="0" baseline="0" noProof="0" dirty="0">
                <a:ln>
                  <a:noFill/>
                </a:ln>
                <a:solidFill>
                  <a:schemeClr val="tx1"/>
                </a:solidFill>
                <a:effectLst/>
                <a:uLnTx/>
                <a:uFillTx/>
                <a:latin typeface="Cambria Math" pitchFamily="18" charset="0"/>
                <a:ea typeface="Cambria Math" pitchFamily="18" charset="0"/>
              </a:rPr>
              <a:t>2∙2</a:t>
            </a:r>
            <a:r>
              <a:rPr kumimoji="0" lang="en-US" sz="2000" b="0" i="0" u="none" strike="noStrike" kern="1200" cap="none" spc="0" normalizeH="0" baseline="30000" noProof="0" dirty="0">
                <a:ln>
                  <a:noFill/>
                </a:ln>
                <a:solidFill>
                  <a:schemeClr val="tx1"/>
                </a:solidFill>
                <a:effectLst/>
                <a:uLnTx/>
                <a:uFillTx/>
                <a:latin typeface="+mn-lt"/>
                <a:ea typeface="+mn-ea"/>
                <a:cs typeface="+mn-cs"/>
              </a:rPr>
              <a:t>max(</a:t>
            </a:r>
            <a:r>
              <a:rPr kumimoji="0" lang="en-US" sz="2000" b="0" i="1" u="none" strike="noStrike" kern="1200" cap="none" spc="0" normalizeH="0" baseline="30000" noProof="0" dirty="0">
                <a:ln>
                  <a:noFill/>
                </a:ln>
                <a:solidFill>
                  <a:schemeClr val="tx1"/>
                </a:solidFill>
                <a:effectLst/>
                <a:uLnTx/>
                <a:uFillTx/>
                <a:latin typeface="+mn-lt"/>
                <a:ea typeface="+mn-ea"/>
                <a:cs typeface="+mn-cs"/>
              </a:rPr>
              <a:t>h</a:t>
            </a:r>
            <a:r>
              <a:rPr kumimoji="0" lang="en-US" sz="2000" b="0" i="0" u="none" strike="noStrike" kern="1200" cap="none" spc="0" normalizeH="0" baseline="30000" noProof="0" dirty="0">
                <a:ln>
                  <a:noFill/>
                </a:ln>
                <a:solidFill>
                  <a:schemeClr val="tx1"/>
                </a:solidFill>
                <a:effectLst/>
                <a:uLnTx/>
                <a:uFillTx/>
                <a:latin typeface="+mn-lt"/>
                <a:ea typeface="+mn-ea"/>
                <a:cs typeface="+mn-cs"/>
              </a:rPr>
              <a:t>(</a:t>
            </a:r>
            <a:r>
              <a:rPr kumimoji="0" lang="en-US" sz="2000" b="0" i="1" u="none" strike="noStrike" kern="1200" cap="none" spc="0" normalizeH="0" baseline="30000" noProof="0" dirty="0">
                <a:ln>
                  <a:noFill/>
                </a:ln>
                <a:solidFill>
                  <a:schemeClr val="tx1"/>
                </a:solidFill>
                <a:effectLst/>
                <a:uLnTx/>
                <a:uFillTx/>
                <a:latin typeface="+mn-lt"/>
                <a:ea typeface="+mn-ea"/>
                <a:cs typeface="+mn-cs"/>
              </a:rPr>
              <a:t>T</a:t>
            </a:r>
            <a:r>
              <a:rPr kumimoji="0" lang="en-US" sz="2000" b="0" i="0" u="none" strike="noStrike" kern="1200" cap="none" spc="0" normalizeH="0" baseline="30000" noProof="0" dirty="0">
                <a:ln>
                  <a:noFill/>
                </a:ln>
                <a:solidFill>
                  <a:schemeClr val="tx1"/>
                </a:solidFill>
                <a:effectLst/>
                <a:uLnTx/>
                <a:uFillTx/>
                <a:latin typeface="+mn-lt"/>
                <a:ea typeface="+mn-ea"/>
                <a:cs typeface="+mn-cs"/>
              </a:rPr>
              <a:t>1),</a:t>
            </a:r>
            <a:r>
              <a:rPr kumimoji="0" lang="en-US" sz="2000" b="0" i="1" u="none" strike="noStrike" kern="1200" cap="none" spc="0" normalizeH="0" baseline="30000" noProof="0" dirty="0">
                <a:ln>
                  <a:noFill/>
                </a:ln>
                <a:solidFill>
                  <a:schemeClr val="tx1"/>
                </a:solidFill>
                <a:effectLst/>
                <a:uLnTx/>
                <a:uFillTx/>
                <a:latin typeface="+mn-lt"/>
                <a:ea typeface="+mn-ea"/>
                <a:cs typeface="+mn-cs"/>
              </a:rPr>
              <a:t>h</a:t>
            </a:r>
            <a:r>
              <a:rPr kumimoji="0" lang="en-US" sz="2000" b="0" i="0" u="none" strike="noStrike" kern="1200" cap="none" spc="0" normalizeH="0" baseline="30000" noProof="0" dirty="0">
                <a:ln>
                  <a:noFill/>
                </a:ln>
                <a:solidFill>
                  <a:schemeClr val="tx1"/>
                </a:solidFill>
                <a:effectLst/>
                <a:uLnTx/>
                <a:uFillTx/>
                <a:latin typeface="+mn-lt"/>
                <a:ea typeface="+mn-ea"/>
                <a:cs typeface="+mn-cs"/>
              </a:rPr>
              <a:t>(</a:t>
            </a:r>
            <a:r>
              <a:rPr kumimoji="0" lang="en-US" sz="2000" b="0" i="1" u="none" strike="noStrike" kern="1200" cap="none" spc="0" normalizeH="0" baseline="30000" noProof="0" dirty="0">
                <a:ln>
                  <a:noFill/>
                </a:ln>
                <a:solidFill>
                  <a:schemeClr val="tx1"/>
                </a:solidFill>
                <a:effectLst/>
                <a:uLnTx/>
                <a:uFillTx/>
                <a:latin typeface="+mn-lt"/>
                <a:ea typeface="+mn-ea"/>
                <a:cs typeface="+mn-cs"/>
              </a:rPr>
              <a:t>T</a:t>
            </a:r>
            <a:r>
              <a:rPr kumimoji="0" lang="en-US" sz="2000" b="0" i="0" u="none" strike="noStrike" kern="1200" cap="none" spc="0" normalizeH="0" baseline="30000" noProof="0" dirty="0">
                <a:ln>
                  <a:noFill/>
                </a:ln>
                <a:solidFill>
                  <a:schemeClr val="tx1"/>
                </a:solidFill>
                <a:effectLst/>
                <a:uLnTx/>
                <a:uFillTx/>
                <a:latin typeface="+mn-lt"/>
                <a:ea typeface="+mn-ea"/>
                <a:cs typeface="+mn-cs"/>
              </a:rPr>
              <a:t>2))+</a:t>
            </a:r>
            <a:r>
              <a:rPr kumimoji="0" lang="en-US" sz="2000" b="0" i="0" u="none" strike="noStrike" kern="1200" cap="none" spc="0" normalizeH="0" baseline="30000" noProof="0" dirty="0">
                <a:ln>
                  <a:noFill/>
                </a:ln>
                <a:solidFill>
                  <a:schemeClr val="tx1"/>
                </a:solidFill>
                <a:effectLst/>
                <a:uLnTx/>
                <a:uFillTx/>
                <a:latin typeface="Cambria Math" pitchFamily="18" charset="0"/>
                <a:ea typeface="Cambria Math" pitchFamily="18" charset="0"/>
              </a:rPr>
              <a:t>1</a:t>
            </a:r>
            <a:r>
              <a:rPr kumimoji="0" lang="en-US" sz="2000" b="0" i="0" u="none" strike="noStrike" kern="1200" cap="none" spc="0" normalizeH="0" baseline="3000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tx1"/>
                </a:solidFill>
                <a:effectLst/>
                <a:uLnTx/>
                <a:uFillTx/>
                <a:latin typeface="Cambria Math" pitchFamily="18" charset="0"/>
                <a:ea typeface="Cambria Math" pitchFamily="18" charset="0"/>
              </a:rPr>
              <a:t>1</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noProof="0" dirty="0">
                <a:ln>
                  <a:noFill/>
                </a:ln>
                <a:solidFill>
                  <a:schemeClr val="tx1"/>
                </a:solidFill>
                <a:effectLst/>
                <a:uLnTx/>
                <a:uFillTx/>
                <a:latin typeface="+mn-lt"/>
                <a:ea typeface="+mn-ea"/>
                <a:cs typeface="+mn-cs"/>
              </a:rPr>
              <a:t>                	(max(</a:t>
            </a:r>
            <a:r>
              <a:rPr lang="en-US" sz="2000" dirty="0">
                <a:latin typeface="Cambria Math" pitchFamily="18" charset="0"/>
                <a:ea typeface="Cambria Math" pitchFamily="18" charset="0"/>
              </a:rPr>
              <a:t>2</a:t>
            </a:r>
            <a:r>
              <a:rPr lang="en-US" sz="2000" i="1" baseline="30000" dirty="0"/>
              <a:t>x</a:t>
            </a:r>
            <a:r>
              <a:rPr lang="en-US" sz="2000" dirty="0"/>
              <a:t> ,</a:t>
            </a:r>
            <a:r>
              <a:rPr lang="en-US" sz="2000" dirty="0">
                <a:latin typeface="Cambria Math" pitchFamily="18" charset="0"/>
                <a:ea typeface="Cambria Math" pitchFamily="18" charset="0"/>
              </a:rPr>
              <a:t> 2</a:t>
            </a:r>
            <a:r>
              <a:rPr lang="en-US" sz="2000" i="1" baseline="30000" dirty="0"/>
              <a:t>y</a:t>
            </a:r>
            <a:r>
              <a:rPr lang="en-US" sz="2000" dirty="0"/>
              <a:t>)= </a:t>
            </a:r>
            <a:r>
              <a:rPr lang="en-US" sz="2000" dirty="0">
                <a:latin typeface="Cambria Math" pitchFamily="18" charset="0"/>
                <a:ea typeface="Cambria Math" pitchFamily="18" charset="0"/>
              </a:rPr>
              <a:t>2</a:t>
            </a:r>
            <a:r>
              <a:rPr lang="en-US" sz="2000" baseline="30000" dirty="0"/>
              <a:t>max(</a:t>
            </a:r>
            <a:r>
              <a:rPr lang="en-US" sz="2000" i="1" baseline="30000" dirty="0" err="1"/>
              <a:t>x,y</a:t>
            </a:r>
            <a:r>
              <a:rPr lang="en-US" sz="2000" baseline="30000" dirty="0"/>
              <a:t>)</a:t>
            </a:r>
            <a:r>
              <a:rPr lang="en-US" sz="2000" dirty="0"/>
              <a:t> )</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274320" lvl="0" indent="-274320">
              <a:spcBef>
                <a:spcPct val="20000"/>
              </a:spcBef>
              <a:buClr>
                <a:schemeClr val="accent3"/>
              </a:buClr>
              <a:buSzPct val="95000"/>
            </a:pPr>
            <a:r>
              <a:rPr kumimoji="0" lang="en-US" sz="2000" b="0" i="0" u="none" strike="noStrike" kern="1200" cap="none" spc="0" normalizeH="0" baseline="0" noProof="0" dirty="0">
                <a:ln>
                  <a:noFill/>
                </a:ln>
                <a:solidFill>
                  <a:schemeClr val="tx1"/>
                </a:solidFill>
                <a:effectLst/>
                <a:uLnTx/>
                <a:uFillTx/>
                <a:latin typeface="+mn-lt"/>
                <a:ea typeface="+mn-ea"/>
                <a:cs typeface="+mn-cs"/>
              </a:rPr>
              <a:t>          = </a:t>
            </a:r>
            <a:r>
              <a:rPr kumimoji="0" lang="en-US" sz="2000" b="0" i="0" u="none" strike="noStrike" kern="1200" cap="none" spc="0" normalizeH="0" baseline="0" noProof="0" dirty="0">
                <a:ln>
                  <a:noFill/>
                </a:ln>
                <a:solidFill>
                  <a:schemeClr val="tx1"/>
                </a:solidFill>
                <a:effectLst/>
                <a:uLnTx/>
                <a:uFillTx/>
                <a:latin typeface="Cambria Math" pitchFamily="18" charset="0"/>
                <a:ea typeface="Cambria Math" pitchFamily="18" charset="0"/>
              </a:rPr>
              <a:t>2∙2</a:t>
            </a:r>
            <a:r>
              <a:rPr kumimoji="0" lang="en-US" sz="2000" b="0" i="1" u="none" strike="noStrike" kern="1200" cap="none" spc="0" normalizeH="0" baseline="30000" noProof="0" dirty="0">
                <a:ln>
                  <a:noFill/>
                </a:ln>
                <a:solidFill>
                  <a:schemeClr val="tx1"/>
                </a:solidFill>
                <a:effectLst/>
                <a:uLnTx/>
                <a:uFillTx/>
                <a:latin typeface="+mn-lt"/>
                <a:ea typeface="+mn-ea"/>
                <a:cs typeface="+mn-cs"/>
              </a:rPr>
              <a:t>h</a:t>
            </a:r>
            <a:r>
              <a:rPr kumimoji="0" lang="en-US" sz="2000" b="0" i="0" u="none" strike="noStrike" kern="1200" cap="none" spc="0" normalizeH="0" baseline="30000" noProof="0" dirty="0">
                <a:ln>
                  <a:noFill/>
                </a:ln>
                <a:solidFill>
                  <a:schemeClr val="tx1"/>
                </a:solidFill>
                <a:effectLst/>
                <a:uLnTx/>
                <a:uFillTx/>
                <a:latin typeface="+mn-lt"/>
                <a:ea typeface="+mn-ea"/>
                <a:cs typeface="+mn-cs"/>
              </a:rPr>
              <a:t>(</a:t>
            </a:r>
            <a:r>
              <a:rPr kumimoji="0" lang="en-US" sz="2000" b="0" i="1" u="none" strike="noStrike" kern="1200" cap="none" spc="0" normalizeH="0" baseline="30000" noProof="0" dirty="0">
                <a:ln>
                  <a:noFill/>
                </a:ln>
                <a:solidFill>
                  <a:schemeClr val="tx1"/>
                </a:solidFill>
                <a:effectLst/>
                <a:uLnTx/>
                <a:uFillTx/>
                <a:latin typeface="+mn-lt"/>
                <a:ea typeface="+mn-ea"/>
                <a:cs typeface="+mn-cs"/>
              </a:rPr>
              <a:t>T</a:t>
            </a:r>
            <a:r>
              <a:rPr kumimoji="0" lang="en-US" sz="2000" b="0" i="0" u="none" strike="noStrike" kern="1200" cap="none" spc="0" normalizeH="0" baseline="30000" noProof="0" dirty="0">
                <a:ln>
                  <a:noFill/>
                </a:ln>
                <a:solidFill>
                  <a:schemeClr val="tx1"/>
                </a:solidFill>
                <a:effectLst/>
                <a:uLnTx/>
                <a:uFillTx/>
                <a:latin typeface="+mn-lt"/>
                <a:ea typeface="+mn-ea"/>
                <a:cs typeface="+mn-cs"/>
              </a:rPr>
              <a:t>)</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3000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tx1"/>
                </a:solidFill>
                <a:effectLst/>
                <a:uLnTx/>
                <a:uFillTx/>
                <a:latin typeface="Cambria Math" pitchFamily="18" charset="0"/>
                <a:ea typeface="Cambria Math" pitchFamily="18" charset="0"/>
              </a:rPr>
              <a:t>1</a:t>
            </a:r>
            <a:r>
              <a:rPr lang="en-US" sz="2000" dirty="0"/>
              <a:t>                                    	 (</a:t>
            </a:r>
            <a:r>
              <a:rPr lang="en-US" sz="2000" i="1" dirty="0"/>
              <a:t>by recursive definition of h(T)</a:t>
            </a:r>
            <a:r>
              <a:rPr lang="en-US" sz="2000" dirty="0"/>
              <a:t>)</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          = </a:t>
            </a:r>
            <a:r>
              <a:rPr kumimoji="0" lang="en-US" sz="2000" b="0" i="0" u="none" strike="noStrike" kern="1200" cap="none" spc="0" normalizeH="0" baseline="0" noProof="0" dirty="0">
                <a:ln>
                  <a:noFill/>
                </a:ln>
                <a:solidFill>
                  <a:schemeClr val="tx1"/>
                </a:solidFill>
                <a:effectLst/>
                <a:uLnTx/>
                <a:uFillTx/>
                <a:latin typeface="Cambria Math" pitchFamily="18" charset="0"/>
                <a:ea typeface="Cambria Math" pitchFamily="18" charset="0"/>
              </a:rPr>
              <a:t>2</a:t>
            </a:r>
            <a:r>
              <a:rPr kumimoji="0" lang="en-US" sz="2000" b="0" i="1" u="none" strike="noStrike" kern="1200" cap="none" spc="0" normalizeH="0" baseline="30000" noProof="0" dirty="0">
                <a:ln>
                  <a:noFill/>
                </a:ln>
                <a:solidFill>
                  <a:schemeClr val="tx1"/>
                </a:solidFill>
                <a:effectLst/>
                <a:uLnTx/>
                <a:uFillTx/>
                <a:latin typeface="+mn-lt"/>
                <a:ea typeface="+mn-ea"/>
                <a:cs typeface="+mn-cs"/>
              </a:rPr>
              <a:t>h</a:t>
            </a:r>
            <a:r>
              <a:rPr kumimoji="0" lang="en-US" sz="2000" b="0" i="0" u="none" strike="noStrike" kern="1200" cap="none" spc="0" normalizeH="0" baseline="30000" noProof="0" dirty="0">
                <a:ln>
                  <a:noFill/>
                </a:ln>
                <a:solidFill>
                  <a:schemeClr val="tx1"/>
                </a:solidFill>
                <a:effectLst/>
                <a:uLnTx/>
                <a:uFillTx/>
                <a:latin typeface="+mn-lt"/>
                <a:ea typeface="+mn-ea"/>
                <a:cs typeface="+mn-cs"/>
              </a:rPr>
              <a:t>(</a:t>
            </a:r>
            <a:r>
              <a:rPr lang="en-US" sz="2000" i="1" baseline="30000" dirty="0"/>
              <a:t>T</a:t>
            </a:r>
            <a:r>
              <a:rPr kumimoji="0" lang="en-US" sz="2000" b="0" i="0" u="none" strike="noStrike" kern="1200" cap="none" spc="0" normalizeH="0" baseline="30000" noProof="0" dirty="0">
                <a:ln>
                  <a:noFill/>
                </a:ln>
                <a:solidFill>
                  <a:schemeClr val="tx1"/>
                </a:solidFill>
                <a:effectLst/>
                <a:uLnTx/>
                <a:uFillTx/>
                <a:latin typeface="+mn-lt"/>
                <a:ea typeface="+mn-ea"/>
                <a:cs typeface="+mn-cs"/>
              </a:rPr>
              <a:t>)+</a:t>
            </a:r>
            <a:r>
              <a:rPr kumimoji="0" lang="en-US" sz="2000" b="0" i="0" u="none" strike="noStrike" kern="1200" cap="none" spc="0" normalizeH="0" baseline="30000" noProof="0" dirty="0">
                <a:ln>
                  <a:noFill/>
                </a:ln>
                <a:solidFill>
                  <a:schemeClr val="tx1"/>
                </a:solidFill>
                <a:effectLst/>
                <a:uLnTx/>
                <a:uFillTx/>
                <a:latin typeface="Cambria Math" pitchFamily="18" charset="0"/>
                <a:ea typeface="Cambria Math" pitchFamily="18" charset="0"/>
              </a:rPr>
              <a:t>1</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3000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tx1"/>
                </a:solidFill>
                <a:effectLst/>
                <a:uLnTx/>
                <a:uFillTx/>
                <a:latin typeface="+mn-lt"/>
                <a:ea typeface="+mn-ea"/>
                <a:cs typeface="+mn-cs"/>
              </a:rPr>
              <a:t>– </a:t>
            </a:r>
            <a:r>
              <a:rPr kumimoji="0" lang="en-US" sz="2000" b="0" i="0" u="none" strike="noStrike" kern="1200" cap="none" spc="0" normalizeH="0" baseline="0" noProof="0" dirty="0">
                <a:ln>
                  <a:noFill/>
                </a:ln>
                <a:solidFill>
                  <a:schemeClr val="tx1"/>
                </a:solidFill>
                <a:effectLst/>
                <a:uLnTx/>
                <a:uFillTx/>
                <a:latin typeface="Cambria Math" pitchFamily="18" charset="0"/>
                <a:ea typeface="Cambria Math" pitchFamily="18" charset="0"/>
              </a:rPr>
              <a:t>1</a:t>
            </a:r>
            <a:r>
              <a:rPr kumimoji="0" lang="en-US" sz="2000" b="0" i="0" u="none" strike="noStrike" kern="1200" cap="none" spc="0" normalizeH="0" baseline="0" noProof="0" dirty="0">
                <a:ln>
                  <a:noFill/>
                </a:ln>
                <a:solidFill>
                  <a:schemeClr val="tx1"/>
                </a:solidFill>
                <a:effectLst/>
                <a:uLnTx/>
                <a:uFillTx/>
                <a:latin typeface="+mn-lt"/>
                <a:ea typeface="+mn-ea"/>
                <a:cs typeface="+mn-cs"/>
              </a:rPr>
              <a:t> </a:t>
            </a:r>
          </a:p>
        </p:txBody>
      </p:sp>
      <p:sp>
        <p:nvSpPr>
          <p:cNvPr id="5" name="Isosceles Triangle 4"/>
          <p:cNvSpPr/>
          <p:nvPr/>
        </p:nvSpPr>
        <p:spPr>
          <a:xfrm rot="5400000" flipH="1" flipV="1">
            <a:off x="8724900" y="6438900"/>
            <a:ext cx="2286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30000" dirty="0">
                <a:latin typeface="Cambria Math"/>
                <a:ea typeface="Cambria Math"/>
              </a:rPr>
              <a:t>−2 </a:t>
            </a:r>
            <a:r>
              <a:rPr lang="en-US" dirty="0">
                <a:ea typeface="Cambria Math"/>
              </a:rPr>
              <a:t>. </a:t>
            </a:r>
            <a:endParaRPr lang="en-US" dirty="0"/>
          </a:p>
        </p:txBody>
      </p:sp>
      <p:sp>
        <p:nvSpPr>
          <p:cNvPr id="6" name="Rectangle 5">
            <a:extLst>
              <a:ext uri="{FF2B5EF4-FFF2-40B4-BE49-F238E27FC236}">
                <a16:creationId xmlns:a16="http://schemas.microsoft.com/office/drawing/2014/main" id="{62F6437B-77C3-1E40-64C2-42786596DCC4}"/>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267840" y="535680"/>
              <a:ext cx="8126280" cy="5268960"/>
            </p14:xfrm>
          </p:contentPart>
        </mc:Choice>
        <mc:Fallback xmlns="">
          <p:pic>
            <p:nvPicPr>
              <p:cNvPr id="7" name="Ink 6"/>
              <p:cNvPicPr/>
              <p:nvPr/>
            </p:nvPicPr>
            <p:blipFill>
              <a:blip r:embed="rId3"/>
              <a:stretch>
                <a:fillRect/>
              </a:stretch>
            </p:blipFill>
            <p:spPr>
              <a:xfrm>
                <a:off x="258480" y="526320"/>
                <a:ext cx="8145000" cy="528768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07963"/>
            <a:ext cx="7886700" cy="473074"/>
          </a:xfrm>
        </p:spPr>
        <p:txBody>
          <a:bodyPr>
            <a:noAutofit/>
          </a:bodyPr>
          <a:lstStyle/>
          <a:p>
            <a:r>
              <a:rPr lang="en-US" sz="4400" b="1" dirty="0">
                <a:solidFill>
                  <a:srgbClr val="C00000"/>
                </a:solidFill>
              </a:rPr>
              <a:t>Generalized Induction</a:t>
            </a:r>
          </a:p>
        </p:txBody>
      </p:sp>
      <p:sp>
        <p:nvSpPr>
          <p:cNvPr id="3" name="Content Placeholder 2"/>
          <p:cNvSpPr>
            <a:spLocks noGrp="1"/>
          </p:cNvSpPr>
          <p:nvPr>
            <p:ph idx="1"/>
          </p:nvPr>
        </p:nvSpPr>
        <p:spPr>
          <a:xfrm>
            <a:off x="381000" y="838200"/>
            <a:ext cx="8639242" cy="5338763"/>
          </a:xfrm>
        </p:spPr>
        <p:txBody>
          <a:bodyPr>
            <a:normAutofit/>
          </a:bodyPr>
          <a:lstStyle/>
          <a:p>
            <a:r>
              <a:rPr lang="en-US" sz="2800" i="1" dirty="0"/>
              <a:t>Generalized induction </a:t>
            </a:r>
            <a:r>
              <a:rPr lang="en-US" sz="2800" dirty="0"/>
              <a:t>is used to prove results about sets other than the integers that have the well-ordering property. (</a:t>
            </a:r>
            <a:r>
              <a:rPr lang="en-US" sz="2800" i="1" dirty="0"/>
              <a:t>explored in more detail in Chapter </a:t>
            </a:r>
            <a:r>
              <a:rPr lang="en-US" sz="2800" dirty="0">
                <a:latin typeface="Cambria Math" pitchFamily="18" charset="0"/>
                <a:ea typeface="Cambria Math" pitchFamily="18" charset="0"/>
              </a:rPr>
              <a:t>9</a:t>
            </a:r>
            <a:r>
              <a:rPr lang="en-US" sz="2800" dirty="0"/>
              <a:t>)</a:t>
            </a:r>
          </a:p>
          <a:p>
            <a:r>
              <a:rPr lang="en-US" sz="2800" dirty="0"/>
              <a:t>For example, consider an ordering on </a:t>
            </a:r>
            <a:r>
              <a:rPr lang="en-US" sz="2800" b="1" dirty="0"/>
              <a:t>N</a:t>
            </a:r>
            <a:r>
              <a:rPr lang="en-US" sz="2800" dirty="0">
                <a:latin typeface="Cambria Math"/>
                <a:ea typeface="Cambria Math"/>
              </a:rPr>
              <a:t>⨉</a:t>
            </a:r>
            <a:r>
              <a:rPr lang="en-US" sz="2800" dirty="0"/>
              <a:t> </a:t>
            </a:r>
            <a:r>
              <a:rPr lang="en-US" sz="2800" b="1" dirty="0"/>
              <a:t>N</a:t>
            </a:r>
            <a:r>
              <a:rPr lang="en-US" sz="2800" dirty="0"/>
              <a:t>, ordered pairs of nonnegative integers. Specify that (</a:t>
            </a:r>
            <a:r>
              <a:rPr lang="en-US" sz="2800" i="1" dirty="0"/>
              <a:t>x</a:t>
            </a:r>
            <a:r>
              <a:rPr lang="en-US" sz="2800" baseline="-25000" dirty="0">
                <a:latin typeface="Cambria Math" pitchFamily="18" charset="0"/>
                <a:ea typeface="Cambria Math" pitchFamily="18" charset="0"/>
              </a:rPr>
              <a:t>1</a:t>
            </a:r>
            <a:r>
              <a:rPr lang="en-US" sz="2800" dirty="0"/>
              <a:t> ,</a:t>
            </a:r>
            <a:r>
              <a:rPr lang="en-US" sz="2800" i="1" dirty="0"/>
              <a:t>y</a:t>
            </a:r>
            <a:r>
              <a:rPr lang="en-US" sz="2800" baseline="-25000" dirty="0">
                <a:latin typeface="Cambria Math" pitchFamily="18" charset="0"/>
                <a:ea typeface="Cambria Math" pitchFamily="18" charset="0"/>
              </a:rPr>
              <a:t>1</a:t>
            </a:r>
            <a:r>
              <a:rPr lang="en-US" sz="2800" dirty="0"/>
              <a:t>) is less than or equal to (</a:t>
            </a:r>
            <a:r>
              <a:rPr lang="en-US" sz="2800" i="1" dirty="0"/>
              <a:t>x</a:t>
            </a:r>
            <a:r>
              <a:rPr lang="en-US" sz="2800" baseline="-25000" dirty="0">
                <a:latin typeface="Cambria Math" pitchFamily="18" charset="0"/>
                <a:ea typeface="Cambria Math" pitchFamily="18" charset="0"/>
              </a:rPr>
              <a:t>2</a:t>
            </a:r>
            <a:r>
              <a:rPr lang="en-US" sz="2800" dirty="0"/>
              <a:t>,</a:t>
            </a:r>
            <a:r>
              <a:rPr lang="en-US" sz="2800" i="1" dirty="0"/>
              <a:t>y</a:t>
            </a:r>
            <a:r>
              <a:rPr lang="en-US" sz="2800" baseline="-25000" dirty="0">
                <a:latin typeface="Cambria Math" pitchFamily="18" charset="0"/>
                <a:ea typeface="Cambria Math" pitchFamily="18" charset="0"/>
              </a:rPr>
              <a:t>2</a:t>
            </a:r>
            <a:r>
              <a:rPr lang="en-US" sz="2800" dirty="0"/>
              <a:t>) if either </a:t>
            </a:r>
            <a:r>
              <a:rPr lang="en-US" sz="2800" i="1" dirty="0"/>
              <a:t>x</a:t>
            </a:r>
            <a:r>
              <a:rPr lang="en-US" sz="2800" baseline="-25000" dirty="0">
                <a:latin typeface="Cambria Math" pitchFamily="18" charset="0"/>
                <a:ea typeface="Cambria Math" pitchFamily="18" charset="0"/>
              </a:rPr>
              <a:t>1</a:t>
            </a:r>
            <a:r>
              <a:rPr lang="en-US" sz="2800" dirty="0"/>
              <a:t> &lt; </a:t>
            </a:r>
            <a:r>
              <a:rPr lang="en-US" sz="2800" i="1" dirty="0"/>
              <a:t>x</a:t>
            </a:r>
            <a:r>
              <a:rPr lang="en-US" sz="2800" baseline="-25000" dirty="0">
                <a:latin typeface="Cambria Math" pitchFamily="18" charset="0"/>
                <a:ea typeface="Cambria Math" pitchFamily="18" charset="0"/>
              </a:rPr>
              <a:t>2</a:t>
            </a:r>
            <a:r>
              <a:rPr lang="en-US" sz="2800" dirty="0"/>
              <a:t>, or </a:t>
            </a:r>
            <a:r>
              <a:rPr lang="en-US" sz="2800" i="1" dirty="0"/>
              <a:t>x</a:t>
            </a:r>
            <a:r>
              <a:rPr lang="en-US" sz="2800" baseline="-25000" dirty="0">
                <a:latin typeface="Cambria Math" pitchFamily="18" charset="0"/>
                <a:ea typeface="Cambria Math" pitchFamily="18" charset="0"/>
              </a:rPr>
              <a:t>1</a:t>
            </a:r>
            <a:r>
              <a:rPr lang="en-US" sz="2800" dirty="0"/>
              <a:t> =</a:t>
            </a:r>
            <a:r>
              <a:rPr lang="en-US" sz="2800" i="1" dirty="0"/>
              <a:t> x</a:t>
            </a:r>
            <a:r>
              <a:rPr lang="en-US" sz="2800" baseline="-25000" dirty="0">
                <a:latin typeface="Cambria Math" pitchFamily="18" charset="0"/>
                <a:ea typeface="Cambria Math" pitchFamily="18" charset="0"/>
              </a:rPr>
              <a:t>2</a:t>
            </a:r>
            <a:r>
              <a:rPr lang="en-US" sz="2800" dirty="0"/>
              <a:t>  and </a:t>
            </a:r>
            <a:r>
              <a:rPr lang="en-US" sz="2800" i="1" dirty="0"/>
              <a:t>y</a:t>
            </a:r>
            <a:r>
              <a:rPr lang="en-US" sz="2800" baseline="-25000" dirty="0">
                <a:latin typeface="Cambria Math" pitchFamily="18" charset="0"/>
                <a:ea typeface="Cambria Math" pitchFamily="18" charset="0"/>
              </a:rPr>
              <a:t>1 </a:t>
            </a:r>
            <a:r>
              <a:rPr lang="en-US" sz="2800" dirty="0"/>
              <a:t>&lt;</a:t>
            </a:r>
            <a:r>
              <a:rPr lang="en-US" sz="2800" i="1" dirty="0"/>
              <a:t>y</a:t>
            </a:r>
            <a:r>
              <a:rPr lang="en-US" sz="2800" baseline="-25000" dirty="0">
                <a:latin typeface="Cambria Math" pitchFamily="18" charset="0"/>
                <a:ea typeface="Cambria Math" pitchFamily="18" charset="0"/>
              </a:rPr>
              <a:t>2</a:t>
            </a:r>
            <a:r>
              <a:rPr lang="en-US" sz="2800" dirty="0"/>
              <a:t> . This is called the </a:t>
            </a:r>
            <a:r>
              <a:rPr lang="en-US" sz="2800" i="1" dirty="0"/>
              <a:t>lexicographic ordering</a:t>
            </a:r>
            <a:r>
              <a:rPr lang="en-US" sz="2800" dirty="0"/>
              <a:t>.</a:t>
            </a:r>
          </a:p>
          <a:p>
            <a:r>
              <a:rPr lang="en-US" sz="2800" dirty="0"/>
              <a:t>Strings are also commonly ordered by a</a:t>
            </a:r>
            <a:r>
              <a:rPr lang="en-US" sz="2800" i="1" dirty="0"/>
              <a:t> lexicographic ordering</a:t>
            </a:r>
            <a:r>
              <a:rPr lang="en-US" sz="2800" dirty="0"/>
              <a:t>.</a:t>
            </a:r>
          </a:p>
          <a:p>
            <a:r>
              <a:rPr lang="en-US" sz="2800" dirty="0"/>
              <a:t>The next example uses generalized induction to prove a result about ordered pairs from </a:t>
            </a:r>
            <a:r>
              <a:rPr lang="en-US" sz="2800" b="1" dirty="0"/>
              <a:t>N</a:t>
            </a:r>
            <a:r>
              <a:rPr lang="en-US" sz="2800" dirty="0">
                <a:latin typeface="Cambria Math"/>
                <a:ea typeface="Cambria Math"/>
              </a:rPr>
              <a:t>⨉</a:t>
            </a:r>
            <a:r>
              <a:rPr lang="en-US" sz="2800" dirty="0"/>
              <a:t> </a:t>
            </a:r>
            <a:r>
              <a:rPr lang="en-US" sz="2800" b="1" dirty="0"/>
              <a:t>N</a:t>
            </a:r>
            <a:r>
              <a:rPr lang="en-US" sz="2800" dirty="0"/>
              <a:t>. </a:t>
            </a:r>
          </a:p>
        </p:txBody>
      </p:sp>
      <p:sp>
        <p:nvSpPr>
          <p:cNvPr id="4" name="Rectangle 3">
            <a:extLst>
              <a:ext uri="{FF2B5EF4-FFF2-40B4-BE49-F238E27FC236}">
                <a16:creationId xmlns:a16="http://schemas.microsoft.com/office/drawing/2014/main" id="{9DB19F27-B96C-84AE-7438-709DCE6F3A4C}"/>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10760" y="758880"/>
              <a:ext cx="8430120" cy="4715280"/>
            </p14:xfrm>
          </p:contentPart>
        </mc:Choice>
        <mc:Fallback xmlns="">
          <p:pic>
            <p:nvPicPr>
              <p:cNvPr id="5" name="Ink 4"/>
              <p:cNvPicPr/>
              <p:nvPr/>
            </p:nvPicPr>
            <p:blipFill>
              <a:blip r:embed="rId3"/>
              <a:stretch>
                <a:fillRect/>
              </a:stretch>
            </p:blipFill>
            <p:spPr>
              <a:xfrm>
                <a:off x="401400" y="749520"/>
                <a:ext cx="8448840" cy="4734000"/>
              </a:xfrm>
              <a:prstGeom prst="rect">
                <a:avLst/>
              </a:prstGeom>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3357"/>
            <a:ext cx="7886700" cy="701674"/>
          </a:xfrm>
        </p:spPr>
        <p:txBody>
          <a:bodyPr>
            <a:normAutofit/>
          </a:bodyPr>
          <a:lstStyle/>
          <a:p>
            <a:r>
              <a:rPr lang="en-US" sz="4000" b="1" dirty="0">
                <a:solidFill>
                  <a:srgbClr val="C00000"/>
                </a:solidFill>
                <a:effectLst>
                  <a:outerShdw blurRad="38100" dist="38100" dir="2700000" algn="tl">
                    <a:srgbClr val="000000">
                      <a:alpha val="43137"/>
                    </a:srgbClr>
                  </a:outerShdw>
                </a:effectLst>
              </a:rPr>
              <a:t>Generalized Induction</a:t>
            </a:r>
          </a:p>
        </p:txBody>
      </p:sp>
      <p:sp>
        <p:nvSpPr>
          <p:cNvPr id="3" name="Content Placeholder 2"/>
          <p:cNvSpPr>
            <a:spLocks noGrp="1"/>
          </p:cNvSpPr>
          <p:nvPr>
            <p:ph idx="1"/>
          </p:nvPr>
        </p:nvSpPr>
        <p:spPr>
          <a:xfrm>
            <a:off x="304800" y="1003631"/>
            <a:ext cx="8610600" cy="5032665"/>
          </a:xfrm>
        </p:spPr>
        <p:txBody>
          <a:bodyPr>
            <a:normAutofit lnSpcReduction="10000"/>
          </a:bodyPr>
          <a:lstStyle/>
          <a:p>
            <a:pPr>
              <a:buNone/>
            </a:pPr>
            <a:r>
              <a:rPr lang="en-US" sz="2400" b="1" dirty="0"/>
              <a:t>    Example</a:t>
            </a:r>
            <a:r>
              <a:rPr lang="en-US" sz="2400" dirty="0"/>
              <a:t>: Suppose that </a:t>
            </a:r>
            <a:r>
              <a:rPr lang="en-US" sz="2400" i="1" dirty="0" err="1"/>
              <a:t>a</a:t>
            </a:r>
            <a:r>
              <a:rPr lang="en-US" sz="2400" i="1" baseline="-25000" dirty="0" err="1"/>
              <a:t>m,n</a:t>
            </a:r>
            <a:r>
              <a:rPr lang="en-US" sz="2400" baseline="-25000" dirty="0"/>
              <a:t>  </a:t>
            </a:r>
            <a:r>
              <a:rPr lang="en-US" sz="2400" dirty="0"/>
              <a:t> is defined for  (</a:t>
            </a:r>
            <a:r>
              <a:rPr lang="en-US" sz="2400" i="1" dirty="0" err="1"/>
              <a:t>m</a:t>
            </a:r>
            <a:r>
              <a:rPr lang="en-US" sz="2400" dirty="0" err="1"/>
              <a:t>,</a:t>
            </a:r>
            <a:r>
              <a:rPr lang="en-US" sz="2400" i="1" dirty="0" err="1"/>
              <a:t>n</a:t>
            </a:r>
            <a:r>
              <a:rPr lang="en-US" sz="2400" dirty="0"/>
              <a:t>)</a:t>
            </a:r>
            <a:r>
              <a:rPr lang="en-US" sz="2400" dirty="0">
                <a:latin typeface="Cambria Math"/>
                <a:ea typeface="Cambria Math"/>
              </a:rPr>
              <a:t>∊</a:t>
            </a:r>
            <a:r>
              <a:rPr lang="en-US" sz="2400" b="1" dirty="0">
                <a:latin typeface="Cambria Math"/>
                <a:ea typeface="Cambria Math"/>
              </a:rPr>
              <a:t>N</a:t>
            </a:r>
            <a:r>
              <a:rPr lang="en-US" sz="2400" dirty="0">
                <a:latin typeface="Cambria Math" pitchFamily="18" charset="0"/>
                <a:ea typeface="Cambria Math" pitchFamily="18" charset="0"/>
              </a:rPr>
              <a:t> ×</a:t>
            </a:r>
            <a:r>
              <a:rPr lang="en-US" sz="2400" b="1" dirty="0">
                <a:latin typeface="Cambria Math" pitchFamily="18" charset="0"/>
                <a:ea typeface="Cambria Math" pitchFamily="18" charset="0"/>
              </a:rPr>
              <a:t>N</a:t>
            </a:r>
            <a:r>
              <a:rPr lang="en-US" sz="2400" dirty="0">
                <a:latin typeface="Cambria Math" pitchFamily="18" charset="0"/>
                <a:ea typeface="Cambria Math" pitchFamily="18" charset="0"/>
              </a:rPr>
              <a:t> by              </a:t>
            </a:r>
          </a:p>
          <a:p>
            <a:pPr>
              <a:buNone/>
            </a:pPr>
            <a:r>
              <a:rPr lang="en-US" sz="2400" i="1" dirty="0"/>
              <a:t>a</a:t>
            </a:r>
            <a:r>
              <a:rPr lang="en-US" sz="2400" baseline="-25000" dirty="0">
                <a:latin typeface="Cambria Math" pitchFamily="18" charset="0"/>
                <a:ea typeface="Cambria Math" pitchFamily="18" charset="0"/>
              </a:rPr>
              <a:t>0</a:t>
            </a:r>
            <a:r>
              <a:rPr lang="en-US" sz="2400" i="1" baseline="-25000" dirty="0"/>
              <a:t>,</a:t>
            </a:r>
            <a:r>
              <a:rPr lang="en-US" sz="2400" baseline="-25000" dirty="0">
                <a:latin typeface="Cambria Math" pitchFamily="18" charset="0"/>
                <a:ea typeface="Cambria Math" pitchFamily="18" charset="0"/>
              </a:rPr>
              <a:t>0</a:t>
            </a:r>
            <a:r>
              <a:rPr lang="en-US" sz="2400" baseline="-25000" dirty="0"/>
              <a:t> </a:t>
            </a:r>
            <a:r>
              <a:rPr lang="en-US" sz="2400" dirty="0">
                <a:latin typeface="Cambria Math" pitchFamily="18" charset="0"/>
                <a:ea typeface="Cambria Math" pitchFamily="18" charset="0"/>
              </a:rPr>
              <a:t>= 0 </a:t>
            </a:r>
            <a:r>
              <a:rPr lang="en-US" sz="2400" dirty="0">
                <a:ea typeface="Cambria Math" pitchFamily="18" charset="0"/>
              </a:rPr>
              <a:t>and</a:t>
            </a:r>
          </a:p>
          <a:p>
            <a:endParaRPr lang="en-US" sz="2400" dirty="0">
              <a:latin typeface="Cambria Math" pitchFamily="18" charset="0"/>
              <a:ea typeface="Cambria Math" pitchFamily="18" charset="0"/>
            </a:endParaRPr>
          </a:p>
          <a:p>
            <a:endParaRPr lang="en-US" sz="2400" dirty="0">
              <a:latin typeface="Cambria Math" pitchFamily="18" charset="0"/>
              <a:ea typeface="Cambria Math" pitchFamily="18" charset="0"/>
            </a:endParaRPr>
          </a:p>
          <a:p>
            <a:pPr>
              <a:buNone/>
            </a:pPr>
            <a:r>
              <a:rPr lang="en-US" sz="2400" dirty="0">
                <a:latin typeface="Cambria Math" pitchFamily="18" charset="0"/>
                <a:ea typeface="Cambria Math" pitchFamily="18" charset="0"/>
              </a:rPr>
              <a:t>    Show that</a:t>
            </a:r>
            <a:r>
              <a:rPr lang="en-US" sz="2400" i="1" dirty="0"/>
              <a:t> </a:t>
            </a:r>
            <a:r>
              <a:rPr lang="en-US" sz="2400" i="1" dirty="0" err="1"/>
              <a:t>a</a:t>
            </a:r>
            <a:r>
              <a:rPr lang="en-US" sz="2400" i="1" baseline="-25000" dirty="0" err="1"/>
              <a:t>m,n</a:t>
            </a:r>
            <a:r>
              <a:rPr lang="en-US" sz="2400" baseline="-25000" dirty="0"/>
              <a:t> </a:t>
            </a:r>
            <a:r>
              <a:rPr lang="en-US" sz="2400" dirty="0">
                <a:latin typeface="Cambria Math" pitchFamily="18" charset="0"/>
                <a:ea typeface="Cambria Math" pitchFamily="18" charset="0"/>
              </a:rPr>
              <a:t>= </a:t>
            </a:r>
            <a:r>
              <a:rPr lang="en-US" sz="2400" i="1" dirty="0">
                <a:ea typeface="Cambria Math" pitchFamily="18" charset="0"/>
              </a:rPr>
              <a:t>m</a:t>
            </a:r>
            <a:r>
              <a:rPr lang="en-US" sz="2400" dirty="0">
                <a:latin typeface="Cambria Math" pitchFamily="18" charset="0"/>
                <a:ea typeface="Cambria Math" pitchFamily="18" charset="0"/>
              </a:rPr>
              <a:t> + </a:t>
            </a:r>
            <a:r>
              <a:rPr lang="en-US" sz="2400" i="1" dirty="0">
                <a:ea typeface="Cambria Math" pitchFamily="18" charset="0"/>
              </a:rPr>
              <a:t>n</a:t>
            </a:r>
            <a:r>
              <a:rPr lang="en-US" sz="2400" dirty="0">
                <a:latin typeface="Cambria Math" pitchFamily="18" charset="0"/>
                <a:ea typeface="Cambria Math" pitchFamily="18" charset="0"/>
              </a:rPr>
              <a:t>(</a:t>
            </a:r>
            <a:r>
              <a:rPr lang="en-US" sz="2400" i="1" dirty="0">
                <a:ea typeface="Cambria Math" pitchFamily="18" charset="0"/>
              </a:rPr>
              <a:t>n</a:t>
            </a:r>
            <a:r>
              <a:rPr lang="en-US" sz="2400" dirty="0">
                <a:latin typeface="Cambria Math" pitchFamily="18" charset="0"/>
                <a:ea typeface="Cambria Math" pitchFamily="18" charset="0"/>
              </a:rPr>
              <a:t> + 1)/2 </a:t>
            </a:r>
            <a:r>
              <a:rPr lang="en-US" sz="2400" dirty="0"/>
              <a:t>is defined for all    (</a:t>
            </a:r>
            <a:r>
              <a:rPr lang="en-US" sz="2400" dirty="0" err="1"/>
              <a:t>m,n</a:t>
            </a:r>
            <a:r>
              <a:rPr lang="en-US" sz="2400" dirty="0"/>
              <a:t>)</a:t>
            </a:r>
            <a:r>
              <a:rPr lang="en-US" sz="2400" dirty="0">
                <a:latin typeface="Cambria Math"/>
                <a:ea typeface="Cambria Math"/>
              </a:rPr>
              <a:t>∊</a:t>
            </a:r>
            <a:r>
              <a:rPr lang="en-US" sz="2400" b="1" dirty="0">
                <a:latin typeface="Cambria Math"/>
                <a:ea typeface="Cambria Math"/>
              </a:rPr>
              <a:t>N</a:t>
            </a:r>
            <a:r>
              <a:rPr lang="en-US" sz="2400" dirty="0">
                <a:latin typeface="Cambria Math" pitchFamily="18" charset="0"/>
                <a:ea typeface="Cambria Math" pitchFamily="18" charset="0"/>
              </a:rPr>
              <a:t> ×</a:t>
            </a:r>
            <a:r>
              <a:rPr lang="en-US" sz="2400" b="1" dirty="0">
                <a:latin typeface="Cambria Math" pitchFamily="18" charset="0"/>
                <a:ea typeface="Cambria Math" pitchFamily="18" charset="0"/>
              </a:rPr>
              <a:t>N</a:t>
            </a:r>
            <a:r>
              <a:rPr lang="en-US" sz="2400" dirty="0">
                <a:ea typeface="Cambria Math" pitchFamily="18" charset="0"/>
              </a:rPr>
              <a:t>.</a:t>
            </a:r>
            <a:endParaRPr lang="en-US" sz="2400" dirty="0"/>
          </a:p>
          <a:p>
            <a:pPr>
              <a:buNone/>
            </a:pPr>
            <a:r>
              <a:rPr lang="en-US" sz="2400" b="1" dirty="0"/>
              <a:t>    Solution</a:t>
            </a:r>
            <a:r>
              <a:rPr lang="en-US" sz="2400" dirty="0"/>
              <a:t>: Use generalized induction.</a:t>
            </a:r>
          </a:p>
          <a:p>
            <a:pPr>
              <a:buNone/>
            </a:pPr>
            <a:endParaRPr lang="en-US" sz="2400" dirty="0"/>
          </a:p>
          <a:p>
            <a:pPr lvl="1">
              <a:buNone/>
            </a:pPr>
            <a:r>
              <a:rPr lang="en-US" sz="2000" dirty="0"/>
              <a:t>BASIS STEP: </a:t>
            </a:r>
            <a:r>
              <a:rPr lang="en-US" sz="2000" i="1" dirty="0"/>
              <a:t>a</a:t>
            </a:r>
            <a:r>
              <a:rPr lang="en-US" sz="2000" baseline="-25000" dirty="0">
                <a:latin typeface="Cambria Math" pitchFamily="18" charset="0"/>
                <a:ea typeface="Cambria Math" pitchFamily="18" charset="0"/>
              </a:rPr>
              <a:t>0</a:t>
            </a:r>
            <a:r>
              <a:rPr lang="en-US" sz="2000" i="1" baseline="-25000" dirty="0"/>
              <a:t>,</a:t>
            </a:r>
            <a:r>
              <a:rPr lang="en-US" sz="2000" baseline="-25000" dirty="0">
                <a:latin typeface="Cambria Math" pitchFamily="18" charset="0"/>
                <a:ea typeface="Cambria Math" pitchFamily="18" charset="0"/>
              </a:rPr>
              <a:t>0</a:t>
            </a:r>
            <a:r>
              <a:rPr lang="en-US" sz="2000" baseline="-25000" dirty="0"/>
              <a:t> </a:t>
            </a:r>
            <a:r>
              <a:rPr lang="en-US" sz="2000" dirty="0">
                <a:latin typeface="Cambria Math" pitchFamily="18" charset="0"/>
                <a:ea typeface="Cambria Math" pitchFamily="18" charset="0"/>
              </a:rPr>
              <a:t>= 0 = 0 + (0</a:t>
            </a:r>
            <a:r>
              <a:rPr lang="en-US" sz="2000" dirty="0">
                <a:latin typeface="Cambria Math"/>
                <a:ea typeface="Cambria Math"/>
              </a:rPr>
              <a:t>∙1)/2</a:t>
            </a:r>
            <a:endParaRPr lang="en-US" sz="2000" dirty="0"/>
          </a:p>
          <a:p>
            <a:pPr lvl="1">
              <a:buNone/>
            </a:pPr>
            <a:r>
              <a:rPr lang="en-US" sz="2000" dirty="0"/>
              <a:t>INDUCTIVE STEP: Assume that </a:t>
            </a:r>
            <a:r>
              <a:rPr lang="en-US" sz="2000" i="1" dirty="0" err="1"/>
              <a:t>a</a:t>
            </a:r>
            <a:r>
              <a:rPr lang="en-US" sz="2000" i="1" baseline="-25000" dirty="0" err="1"/>
              <a:t>m</a:t>
            </a:r>
            <a:r>
              <a:rPr lang="en-US" sz="2000" i="1" baseline="-25000" dirty="0" err="1">
                <a:latin typeface="Cambria Math"/>
                <a:ea typeface="Cambria Math"/>
              </a:rPr>
              <a:t>̍</a:t>
            </a:r>
            <a:r>
              <a:rPr lang="en-US" sz="2000" i="1" baseline="-25000" dirty="0" err="1"/>
              <a:t>,n</a:t>
            </a:r>
            <a:r>
              <a:rPr lang="en-US" sz="2000" i="1" baseline="-25000" dirty="0">
                <a:latin typeface="Cambria Math"/>
                <a:ea typeface="Cambria Math"/>
              </a:rPr>
              <a:t>̍ </a:t>
            </a:r>
            <a:r>
              <a:rPr lang="en-US" sz="2000" dirty="0">
                <a:latin typeface="Cambria Math" pitchFamily="18" charset="0"/>
                <a:ea typeface="Cambria Math" pitchFamily="18" charset="0"/>
              </a:rPr>
              <a:t>=  </a:t>
            </a:r>
            <a:r>
              <a:rPr lang="en-US" sz="2000" i="1" dirty="0">
                <a:ea typeface="Cambria Math" pitchFamily="18" charset="0"/>
              </a:rPr>
              <a:t>m</a:t>
            </a:r>
            <a:r>
              <a:rPr lang="en-US" sz="2000" i="1" dirty="0">
                <a:latin typeface="Cambria Math"/>
                <a:ea typeface="Cambria Math"/>
              </a:rPr>
              <a:t>̍</a:t>
            </a:r>
            <a:r>
              <a:rPr lang="en-US" sz="2000" dirty="0">
                <a:latin typeface="Cambria Math" pitchFamily="18" charset="0"/>
                <a:ea typeface="Cambria Math" pitchFamily="18" charset="0"/>
              </a:rPr>
              <a:t>+ </a:t>
            </a:r>
            <a:r>
              <a:rPr lang="en-US" sz="2000" i="1" dirty="0">
                <a:ea typeface="Cambria Math" pitchFamily="18" charset="0"/>
              </a:rPr>
              <a:t>n</a:t>
            </a:r>
            <a:r>
              <a:rPr lang="en-US" sz="2000" i="1" dirty="0">
                <a:latin typeface="Cambria Math"/>
                <a:ea typeface="Cambria Math"/>
              </a:rPr>
              <a:t>̍</a:t>
            </a:r>
            <a:r>
              <a:rPr lang="en-US" sz="2000" dirty="0">
                <a:latin typeface="Cambria Math" pitchFamily="18" charset="0"/>
                <a:ea typeface="Cambria Math" pitchFamily="18" charset="0"/>
              </a:rPr>
              <a:t>(</a:t>
            </a:r>
            <a:r>
              <a:rPr lang="en-US" sz="2000" i="1" dirty="0">
                <a:ea typeface="Cambria Math" pitchFamily="18" charset="0"/>
              </a:rPr>
              <a:t>n</a:t>
            </a:r>
            <a:r>
              <a:rPr lang="en-US" sz="2000" i="1" dirty="0">
                <a:latin typeface="Cambria Math"/>
                <a:ea typeface="Cambria Math"/>
              </a:rPr>
              <a:t>̍</a:t>
            </a:r>
            <a:r>
              <a:rPr lang="en-US" sz="2000" dirty="0">
                <a:latin typeface="Cambria Math" pitchFamily="18" charset="0"/>
                <a:ea typeface="Cambria Math" pitchFamily="18" charset="0"/>
              </a:rPr>
              <a:t> + 1)/2 whenever(</a:t>
            </a:r>
            <a:r>
              <a:rPr lang="en-US" sz="2000" i="1" dirty="0" err="1">
                <a:ea typeface="Cambria Math" pitchFamily="18" charset="0"/>
              </a:rPr>
              <a:t>m</a:t>
            </a:r>
            <a:r>
              <a:rPr lang="en-US" sz="2000" i="1" dirty="0" err="1">
                <a:latin typeface="Cambria Math"/>
                <a:ea typeface="Cambria Math"/>
              </a:rPr>
              <a:t>̍</a:t>
            </a:r>
            <a:r>
              <a:rPr lang="en-US" sz="2000" dirty="0" err="1"/>
              <a:t>,</a:t>
            </a:r>
            <a:r>
              <a:rPr lang="en-US" sz="2000" i="1" dirty="0" err="1">
                <a:ea typeface="Cambria Math" pitchFamily="18" charset="0"/>
              </a:rPr>
              <a:t>n</a:t>
            </a:r>
            <a:r>
              <a:rPr lang="en-US" sz="2000" i="1" dirty="0">
                <a:latin typeface="Cambria Math"/>
                <a:ea typeface="Cambria Math"/>
              </a:rPr>
              <a:t>̍</a:t>
            </a:r>
            <a:r>
              <a:rPr lang="en-US" sz="2000" dirty="0"/>
              <a:t>)</a:t>
            </a:r>
            <a:r>
              <a:rPr lang="en-US" sz="2000" dirty="0">
                <a:latin typeface="Cambria Math"/>
                <a:ea typeface="Cambria Math"/>
              </a:rPr>
              <a:t>  </a:t>
            </a:r>
            <a:r>
              <a:rPr lang="en-US" sz="2000" dirty="0">
                <a:ea typeface="Cambria Math"/>
              </a:rPr>
              <a:t>is less than</a:t>
            </a:r>
            <a:r>
              <a:rPr lang="en-US" sz="2000" dirty="0"/>
              <a:t> (</a:t>
            </a:r>
            <a:r>
              <a:rPr lang="en-US" sz="2000" dirty="0" err="1"/>
              <a:t>m,n</a:t>
            </a:r>
            <a:r>
              <a:rPr lang="en-US" sz="2000" dirty="0"/>
              <a:t>) in the lexicographic ordering of </a:t>
            </a:r>
            <a:r>
              <a:rPr lang="en-US" sz="2000" dirty="0">
                <a:ea typeface="Cambria Math"/>
              </a:rPr>
              <a:t> </a:t>
            </a:r>
            <a:r>
              <a:rPr lang="en-US" sz="2000" b="1" dirty="0">
                <a:latin typeface="Cambria Math"/>
                <a:ea typeface="Cambria Math"/>
              </a:rPr>
              <a:t>N</a:t>
            </a:r>
            <a:r>
              <a:rPr lang="en-US" sz="2000" dirty="0">
                <a:latin typeface="Cambria Math" pitchFamily="18" charset="0"/>
                <a:ea typeface="Cambria Math" pitchFamily="18" charset="0"/>
              </a:rPr>
              <a:t> ×</a:t>
            </a:r>
            <a:r>
              <a:rPr lang="en-US" sz="2000" b="1" dirty="0">
                <a:latin typeface="Cambria Math" pitchFamily="18" charset="0"/>
                <a:ea typeface="Cambria Math" pitchFamily="18" charset="0"/>
              </a:rPr>
              <a:t>N</a:t>
            </a:r>
            <a:r>
              <a:rPr lang="en-US" sz="2000" dirty="0">
                <a:latin typeface="Cambria Math" pitchFamily="18" charset="0"/>
                <a:ea typeface="Cambria Math" pitchFamily="18" charset="0"/>
              </a:rPr>
              <a:t> . </a:t>
            </a:r>
            <a:endParaRPr lang="en-US" sz="2000" dirty="0"/>
          </a:p>
          <a:p>
            <a:pPr lvl="2"/>
            <a:r>
              <a:rPr lang="en-US" sz="1600" dirty="0"/>
              <a:t>If </a:t>
            </a:r>
            <a:r>
              <a:rPr lang="en-US" sz="1600" i="1" dirty="0"/>
              <a:t>n</a:t>
            </a:r>
            <a:r>
              <a:rPr lang="en-US" sz="1600" dirty="0"/>
              <a:t> = </a:t>
            </a:r>
            <a:r>
              <a:rPr lang="en-US" sz="1600" dirty="0">
                <a:latin typeface="Cambria Math" pitchFamily="18" charset="0"/>
                <a:ea typeface="Cambria Math" pitchFamily="18" charset="0"/>
              </a:rPr>
              <a:t>0</a:t>
            </a:r>
            <a:r>
              <a:rPr lang="en-US" sz="1600" dirty="0"/>
              <a:t>, by the inductive hypothesis we can conclude </a:t>
            </a:r>
          </a:p>
          <a:p>
            <a:pPr lvl="2">
              <a:buNone/>
            </a:pPr>
            <a:r>
              <a:rPr lang="en-US" sz="1600" i="1" dirty="0"/>
              <a:t>            </a:t>
            </a:r>
            <a:r>
              <a:rPr lang="en-US" sz="1600" i="1" dirty="0" err="1"/>
              <a:t>a</a:t>
            </a:r>
            <a:r>
              <a:rPr lang="en-US" sz="1600" i="1" baseline="-25000" dirty="0" err="1"/>
              <a:t>m,n</a:t>
            </a:r>
            <a:r>
              <a:rPr lang="en-US" sz="1600" i="1" baseline="-25000" dirty="0"/>
              <a:t> </a:t>
            </a:r>
            <a:r>
              <a:rPr lang="en-US" sz="1600" dirty="0">
                <a:latin typeface="Cambria Math" pitchFamily="18" charset="0"/>
                <a:ea typeface="Cambria Math" pitchFamily="18" charset="0"/>
              </a:rPr>
              <a:t>= </a:t>
            </a:r>
            <a:r>
              <a:rPr lang="en-US" sz="1600" i="1" dirty="0"/>
              <a:t>a</a:t>
            </a:r>
            <a:r>
              <a:rPr lang="en-US" sz="1600" i="1" baseline="-25000" dirty="0"/>
              <a:t>m</a:t>
            </a:r>
            <a:r>
              <a:rPr lang="en-US" sz="1600" i="1" baseline="-25000" dirty="0">
                <a:latin typeface="Cambria Math"/>
                <a:ea typeface="Cambria Math"/>
              </a:rPr>
              <a:t>−</a:t>
            </a:r>
            <a:r>
              <a:rPr lang="en-US" sz="1600" baseline="-25000" dirty="0">
                <a:latin typeface="Cambria Math" pitchFamily="18" charset="0"/>
                <a:ea typeface="Cambria Math" pitchFamily="18" charset="0"/>
              </a:rPr>
              <a:t>1</a:t>
            </a:r>
            <a:r>
              <a:rPr lang="en-US" sz="1600" i="1" baseline="-25000" dirty="0"/>
              <a:t>,n</a:t>
            </a:r>
            <a:r>
              <a:rPr lang="en-US" sz="1600" baseline="-25000" dirty="0"/>
              <a:t> </a:t>
            </a:r>
            <a:r>
              <a:rPr lang="en-US" sz="1600" dirty="0">
                <a:latin typeface="Cambria Math" pitchFamily="18" charset="0"/>
                <a:ea typeface="Cambria Math" pitchFamily="18" charset="0"/>
              </a:rPr>
              <a:t>+ 1 = </a:t>
            </a:r>
            <a:r>
              <a:rPr lang="en-US" sz="1600" i="1" dirty="0">
                <a:ea typeface="Cambria Math" pitchFamily="18" charset="0"/>
              </a:rPr>
              <a:t>m</a:t>
            </a:r>
            <a:r>
              <a:rPr lang="en-US" sz="1600" dirty="0">
                <a:latin typeface="Cambria Math" pitchFamily="18" charset="0"/>
                <a:ea typeface="Cambria Math" pitchFamily="18" charset="0"/>
              </a:rPr>
              <a:t> </a:t>
            </a:r>
            <a:r>
              <a:rPr lang="en-US" sz="1600" i="1" dirty="0">
                <a:latin typeface="Cambria Math"/>
                <a:ea typeface="Cambria Math"/>
              </a:rPr>
              <a:t>− </a:t>
            </a:r>
            <a:r>
              <a:rPr lang="en-US" sz="1600" dirty="0">
                <a:latin typeface="Cambria Math" pitchFamily="18" charset="0"/>
                <a:ea typeface="Cambria Math" pitchFamily="18" charset="0"/>
              </a:rPr>
              <a:t>1+ </a:t>
            </a:r>
            <a:r>
              <a:rPr lang="en-US" sz="1600" i="1" dirty="0">
                <a:ea typeface="Cambria Math" pitchFamily="18" charset="0"/>
              </a:rPr>
              <a:t>n</a:t>
            </a:r>
            <a:r>
              <a:rPr lang="en-US" sz="1600" dirty="0">
                <a:latin typeface="Cambria Math" pitchFamily="18" charset="0"/>
                <a:ea typeface="Cambria Math" pitchFamily="18" charset="0"/>
              </a:rPr>
              <a:t>(</a:t>
            </a:r>
            <a:r>
              <a:rPr lang="en-US" sz="1600" i="1" dirty="0">
                <a:ea typeface="Cambria Math" pitchFamily="18" charset="0"/>
              </a:rPr>
              <a:t>n</a:t>
            </a:r>
            <a:r>
              <a:rPr lang="en-US" sz="1600" dirty="0">
                <a:latin typeface="Cambria Math" pitchFamily="18" charset="0"/>
                <a:ea typeface="Cambria Math" pitchFamily="18" charset="0"/>
              </a:rPr>
              <a:t> + 1)/2 + 1 =</a:t>
            </a:r>
            <a:r>
              <a:rPr lang="en-US" sz="1600" i="1" dirty="0">
                <a:ea typeface="Cambria Math" pitchFamily="18" charset="0"/>
              </a:rPr>
              <a:t> m</a:t>
            </a:r>
            <a:r>
              <a:rPr lang="en-US" sz="1600" dirty="0">
                <a:latin typeface="Cambria Math" pitchFamily="18" charset="0"/>
                <a:ea typeface="Cambria Math" pitchFamily="18" charset="0"/>
              </a:rPr>
              <a:t> + </a:t>
            </a:r>
            <a:r>
              <a:rPr lang="en-US" sz="1600" i="1" dirty="0">
                <a:ea typeface="Cambria Math" pitchFamily="18" charset="0"/>
              </a:rPr>
              <a:t>n</a:t>
            </a:r>
            <a:r>
              <a:rPr lang="en-US" sz="1600" dirty="0">
                <a:latin typeface="Cambria Math" pitchFamily="18" charset="0"/>
                <a:ea typeface="Cambria Math" pitchFamily="18" charset="0"/>
              </a:rPr>
              <a:t>(</a:t>
            </a:r>
            <a:r>
              <a:rPr lang="en-US" sz="1600" i="1" dirty="0">
                <a:ea typeface="Cambria Math" pitchFamily="18" charset="0"/>
              </a:rPr>
              <a:t>n</a:t>
            </a:r>
            <a:r>
              <a:rPr lang="en-US" sz="1600" dirty="0">
                <a:latin typeface="Cambria Math" pitchFamily="18" charset="0"/>
                <a:ea typeface="Cambria Math" pitchFamily="18" charset="0"/>
              </a:rPr>
              <a:t> + 1)/2 .</a:t>
            </a:r>
          </a:p>
          <a:p>
            <a:pPr lvl="2"/>
            <a:r>
              <a:rPr lang="en-US" sz="1600" dirty="0">
                <a:latin typeface="Cambria Math" pitchFamily="18" charset="0"/>
                <a:ea typeface="Cambria Math" pitchFamily="18" charset="0"/>
              </a:rPr>
              <a:t>If </a:t>
            </a:r>
            <a:r>
              <a:rPr lang="en-US" sz="1600" i="1" dirty="0">
                <a:ea typeface="Cambria Math" pitchFamily="18" charset="0"/>
              </a:rPr>
              <a:t>n</a:t>
            </a:r>
            <a:r>
              <a:rPr lang="en-US" sz="1600" dirty="0">
                <a:latin typeface="Cambria Math" pitchFamily="18" charset="0"/>
                <a:ea typeface="Cambria Math" pitchFamily="18" charset="0"/>
              </a:rPr>
              <a:t> &gt; 0, by the inductive hypothesis we can conclude </a:t>
            </a:r>
          </a:p>
          <a:p>
            <a:pPr lvl="2">
              <a:buNone/>
            </a:pPr>
            <a:r>
              <a:rPr lang="en-US" sz="1600" dirty="0">
                <a:latin typeface="Cambria Math" pitchFamily="18" charset="0"/>
                <a:ea typeface="Cambria Math" pitchFamily="18" charset="0"/>
              </a:rPr>
              <a:t>              </a:t>
            </a:r>
            <a:r>
              <a:rPr lang="en-US" sz="1600" i="1" dirty="0" err="1"/>
              <a:t>a</a:t>
            </a:r>
            <a:r>
              <a:rPr lang="en-US" sz="1600" i="1" baseline="-25000" dirty="0" err="1"/>
              <a:t>m,n</a:t>
            </a:r>
            <a:r>
              <a:rPr lang="en-US" sz="1600" i="1" baseline="-25000" dirty="0"/>
              <a:t> </a:t>
            </a:r>
            <a:r>
              <a:rPr lang="en-US" sz="1600" dirty="0">
                <a:latin typeface="Cambria Math" pitchFamily="18" charset="0"/>
                <a:ea typeface="Cambria Math" pitchFamily="18" charset="0"/>
              </a:rPr>
              <a:t>= </a:t>
            </a:r>
            <a:r>
              <a:rPr lang="en-US" sz="1600" i="1" dirty="0"/>
              <a:t>a</a:t>
            </a:r>
            <a:r>
              <a:rPr lang="en-US" sz="1600" i="1" baseline="-25000" dirty="0"/>
              <a:t>m,n</a:t>
            </a:r>
            <a:r>
              <a:rPr lang="en-US" sz="1600" i="1" baseline="-25000" dirty="0">
                <a:latin typeface="Cambria Math"/>
                <a:ea typeface="Cambria Math"/>
              </a:rPr>
              <a:t>−</a:t>
            </a:r>
            <a:r>
              <a:rPr lang="en-US" sz="1600" baseline="-25000" dirty="0">
                <a:latin typeface="Cambria Math" pitchFamily="18" charset="0"/>
                <a:ea typeface="Cambria Math" pitchFamily="18" charset="0"/>
              </a:rPr>
              <a:t>1</a:t>
            </a:r>
            <a:r>
              <a:rPr lang="en-US" sz="1600" baseline="-25000" dirty="0"/>
              <a:t> </a:t>
            </a:r>
            <a:r>
              <a:rPr lang="en-US" sz="1600" dirty="0">
                <a:latin typeface="Cambria Math" pitchFamily="18" charset="0"/>
                <a:ea typeface="Cambria Math" pitchFamily="18" charset="0"/>
              </a:rPr>
              <a:t>+  n = </a:t>
            </a:r>
            <a:r>
              <a:rPr lang="en-US" sz="1600" i="1" dirty="0">
                <a:ea typeface="Cambria Math" pitchFamily="18" charset="0"/>
              </a:rPr>
              <a:t>m</a:t>
            </a:r>
            <a:r>
              <a:rPr lang="en-US" sz="1600" dirty="0">
                <a:latin typeface="Cambria Math" pitchFamily="18" charset="0"/>
                <a:ea typeface="Cambria Math" pitchFamily="18" charset="0"/>
              </a:rPr>
              <a:t> + (</a:t>
            </a:r>
            <a:r>
              <a:rPr lang="en-US" sz="1600" i="1" dirty="0">
                <a:ea typeface="Cambria Math" pitchFamily="18" charset="0"/>
              </a:rPr>
              <a:t>n</a:t>
            </a:r>
            <a:r>
              <a:rPr lang="en-US" sz="1600" i="1" dirty="0">
                <a:latin typeface="Cambria Math"/>
                <a:ea typeface="Cambria Math"/>
              </a:rPr>
              <a:t> −</a:t>
            </a:r>
            <a:r>
              <a:rPr lang="en-US" sz="1600" dirty="0">
                <a:latin typeface="Cambria Math" pitchFamily="18" charset="0"/>
                <a:ea typeface="Cambria Math" pitchFamily="18" charset="0"/>
              </a:rPr>
              <a:t>  1)</a:t>
            </a:r>
            <a:r>
              <a:rPr lang="en-US" sz="1600" i="1" dirty="0">
                <a:ea typeface="Cambria Math" pitchFamily="18" charset="0"/>
              </a:rPr>
              <a:t>n</a:t>
            </a:r>
            <a:r>
              <a:rPr lang="en-US" sz="1600" dirty="0">
                <a:latin typeface="Cambria Math" pitchFamily="18" charset="0"/>
                <a:ea typeface="Cambria Math" pitchFamily="18" charset="0"/>
              </a:rPr>
              <a:t>/2 +</a:t>
            </a:r>
            <a:r>
              <a:rPr lang="en-US" sz="1600" i="1" dirty="0">
                <a:ea typeface="Cambria Math" pitchFamily="18" charset="0"/>
              </a:rPr>
              <a:t>n</a:t>
            </a:r>
            <a:r>
              <a:rPr lang="en-US" sz="1600" dirty="0">
                <a:latin typeface="Cambria Math" pitchFamily="18" charset="0"/>
                <a:ea typeface="Cambria Math" pitchFamily="18" charset="0"/>
              </a:rPr>
              <a:t>  =</a:t>
            </a:r>
            <a:r>
              <a:rPr lang="en-US" sz="1600" i="1" dirty="0">
                <a:ea typeface="Cambria Math" pitchFamily="18" charset="0"/>
              </a:rPr>
              <a:t> m + (n</a:t>
            </a:r>
            <a:r>
              <a:rPr lang="en-US" sz="1600" i="1" baseline="30000" dirty="0">
                <a:ea typeface="Cambria Math" pitchFamily="18" charset="0"/>
              </a:rPr>
              <a:t>2</a:t>
            </a:r>
            <a:r>
              <a:rPr lang="en-US" sz="1600" i="1" dirty="0">
                <a:ea typeface="Cambria Math" pitchFamily="18" charset="0"/>
              </a:rPr>
              <a:t> – n + </a:t>
            </a:r>
            <a:r>
              <a:rPr lang="en-US" sz="1600" dirty="0">
                <a:latin typeface="Cambria Math" pitchFamily="18" charset="0"/>
                <a:ea typeface="Cambria Math" pitchFamily="18" charset="0"/>
              </a:rPr>
              <a:t>2</a:t>
            </a:r>
            <a:r>
              <a:rPr lang="en-US" sz="1600" i="1" dirty="0">
                <a:ea typeface="Cambria Math" pitchFamily="18" charset="0"/>
              </a:rPr>
              <a:t>n</a:t>
            </a:r>
            <a:r>
              <a:rPr lang="en-US" sz="1600" dirty="0">
                <a:latin typeface="Cambria Math" pitchFamily="18" charset="0"/>
                <a:ea typeface="Cambria Math" pitchFamily="18" charset="0"/>
              </a:rPr>
              <a:t>)/2 </a:t>
            </a:r>
            <a:br>
              <a:rPr lang="en-US" sz="1600" i="1" dirty="0">
                <a:ea typeface="Cambria Math" pitchFamily="18" charset="0"/>
              </a:rPr>
            </a:br>
            <a:r>
              <a:rPr lang="en-US" sz="1600" i="1" dirty="0">
                <a:ea typeface="Cambria Math" pitchFamily="18" charset="0"/>
              </a:rPr>
              <a:t>					= m</a:t>
            </a:r>
            <a:r>
              <a:rPr lang="en-US" sz="1600" dirty="0">
                <a:latin typeface="Cambria Math" pitchFamily="18" charset="0"/>
                <a:ea typeface="Cambria Math" pitchFamily="18" charset="0"/>
              </a:rPr>
              <a:t> + </a:t>
            </a:r>
            <a:r>
              <a:rPr lang="en-US" sz="1600" i="1" dirty="0">
                <a:ea typeface="Cambria Math" pitchFamily="18" charset="0"/>
              </a:rPr>
              <a:t>n</a:t>
            </a:r>
            <a:r>
              <a:rPr lang="en-US" sz="1600" dirty="0">
                <a:latin typeface="Cambria Math" pitchFamily="18" charset="0"/>
                <a:ea typeface="Cambria Math" pitchFamily="18" charset="0"/>
              </a:rPr>
              <a:t>(</a:t>
            </a:r>
            <a:r>
              <a:rPr lang="en-US" sz="1600" i="1" dirty="0">
                <a:ea typeface="Cambria Math" pitchFamily="18" charset="0"/>
              </a:rPr>
              <a:t>n</a:t>
            </a:r>
            <a:r>
              <a:rPr lang="en-US" sz="1600" dirty="0">
                <a:latin typeface="Cambria Math" pitchFamily="18" charset="0"/>
                <a:ea typeface="Cambria Math" pitchFamily="18" charset="0"/>
              </a:rPr>
              <a:t> + 1)/2 .</a:t>
            </a:r>
            <a:endParaRPr lang="en-US" sz="1600" dirty="0"/>
          </a:p>
          <a:p>
            <a:endParaRPr lang="en-US" sz="2400" dirty="0"/>
          </a:p>
        </p:txBody>
      </p:sp>
      <p:pic>
        <p:nvPicPr>
          <p:cNvPr id="7" name="Picture 6" descr="addin_tmp.png"/>
          <p:cNvPicPr>
            <a:picLocks noChangeAspect="1"/>
          </p:cNvPicPr>
          <p:nvPr>
            <p:custDataLst>
              <p:tags r:id="rId1"/>
            </p:custDataLst>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600200" y="1752600"/>
            <a:ext cx="4956810" cy="609600"/>
          </a:xfrm>
          <a:prstGeom prst="rect">
            <a:avLst/>
          </a:prstGeom>
        </p:spPr>
      </p:pic>
      <p:sp>
        <p:nvSpPr>
          <p:cNvPr id="6" name="Isosceles Triangle 5"/>
          <p:cNvSpPr/>
          <p:nvPr/>
        </p:nvSpPr>
        <p:spPr>
          <a:xfrm rot="5400000" flipH="1" flipV="1">
            <a:off x="8648700" y="5981700"/>
            <a:ext cx="2286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aseline="30000" dirty="0">
                <a:latin typeface="Cambria Math"/>
                <a:ea typeface="Cambria Math"/>
              </a:rPr>
              <a:t>−2 </a:t>
            </a:r>
            <a:r>
              <a:rPr lang="en-US" dirty="0">
                <a:ea typeface="Cambria Math"/>
              </a:rPr>
              <a:t>. </a:t>
            </a:r>
            <a:endParaRPr lang="en-US" dirty="0"/>
          </a:p>
        </p:txBody>
      </p:sp>
      <p:sp>
        <p:nvSpPr>
          <p:cNvPr id="4" name="Rectangle 3">
            <a:extLst>
              <a:ext uri="{FF2B5EF4-FFF2-40B4-BE49-F238E27FC236}">
                <a16:creationId xmlns:a16="http://schemas.microsoft.com/office/drawing/2014/main" id="{912C45F7-CE7C-2B4A-D3DC-E59B71977FE7}"/>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115920" y="741240"/>
              <a:ext cx="8697960" cy="5143680"/>
            </p14:xfrm>
          </p:contentPart>
        </mc:Choice>
        <mc:Fallback xmlns="">
          <p:pic>
            <p:nvPicPr>
              <p:cNvPr id="5" name="Ink 4"/>
              <p:cNvPicPr/>
              <p:nvPr/>
            </p:nvPicPr>
            <p:blipFill>
              <a:blip r:embed="rId6"/>
              <a:stretch>
                <a:fillRect/>
              </a:stretch>
            </p:blipFill>
            <p:spPr>
              <a:xfrm>
                <a:off x="106560" y="731880"/>
                <a:ext cx="8716680" cy="5162400"/>
              </a:xfrm>
              <a:prstGeom prst="rect">
                <a:avLst/>
              </a:prstGeom>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641665"/>
            <a:ext cx="8991600" cy="4351338"/>
          </a:xfrm>
        </p:spPr>
        <p:txBody>
          <a:bodyPr>
            <a:normAutofit/>
          </a:bodyPr>
          <a:lstStyle/>
          <a:p>
            <a:pPr>
              <a:buNone/>
            </a:pPr>
            <a:r>
              <a:rPr lang="en-US" sz="2400" b="1" dirty="0"/>
              <a:t>   Definition</a:t>
            </a:r>
            <a:r>
              <a:rPr lang="en-US" sz="2400" dirty="0"/>
              <a:t>: An algorithm is called </a:t>
            </a:r>
            <a:r>
              <a:rPr lang="en-US" sz="2400" i="1" dirty="0"/>
              <a:t>recursive</a:t>
            </a:r>
            <a:r>
              <a:rPr lang="en-US" sz="2400" dirty="0"/>
              <a:t> if it solves a problem by reducing it to an instance of the same problem with smaller input.</a:t>
            </a:r>
          </a:p>
          <a:p>
            <a:r>
              <a:rPr lang="en-US" sz="2400" dirty="0"/>
              <a:t>For the algorithm to terminate, the instance of the problem must eventually be reduced to some initial case for which the solution is known.</a:t>
            </a:r>
          </a:p>
        </p:txBody>
      </p:sp>
      <p:sp>
        <p:nvSpPr>
          <p:cNvPr id="5" name="TextBox 4">
            <a:extLst>
              <a:ext uri="{FF2B5EF4-FFF2-40B4-BE49-F238E27FC236}">
                <a16:creationId xmlns:a16="http://schemas.microsoft.com/office/drawing/2014/main" id="{26A7A406-5424-BE00-58ED-CECB93BF5BAC}"/>
              </a:ext>
            </a:extLst>
          </p:cNvPr>
          <p:cNvSpPr txBox="1"/>
          <p:nvPr/>
        </p:nvSpPr>
        <p:spPr>
          <a:xfrm>
            <a:off x="628650" y="-23327"/>
            <a:ext cx="6324600" cy="646331"/>
          </a:xfrm>
          <a:prstGeom prst="rect">
            <a:avLst/>
          </a:prstGeom>
          <a:noFill/>
        </p:spPr>
        <p:txBody>
          <a:bodyPr wrap="square">
            <a:spAutoFit/>
          </a:bodyPr>
          <a:lstStyle/>
          <a:p>
            <a:r>
              <a:rPr lang="en-US" sz="3600" b="1" dirty="0">
                <a:solidFill>
                  <a:srgbClr val="C00000"/>
                </a:solidFill>
                <a:effectLst>
                  <a:outerShdw blurRad="38100" dist="38100" dir="2700000" algn="tl">
                    <a:srgbClr val="000000">
                      <a:alpha val="43137"/>
                    </a:srgbClr>
                  </a:outerShdw>
                </a:effectLst>
              </a:rPr>
              <a:t>5.4 Recursive Algorithms</a:t>
            </a:r>
          </a:p>
        </p:txBody>
      </p:sp>
      <p:pic>
        <p:nvPicPr>
          <p:cNvPr id="7" name="Picture 6">
            <a:extLst>
              <a:ext uri="{FF2B5EF4-FFF2-40B4-BE49-F238E27FC236}">
                <a16:creationId xmlns:a16="http://schemas.microsoft.com/office/drawing/2014/main" id="{A6649DE6-A586-50C6-F188-27CB9EAD9934}"/>
              </a:ext>
            </a:extLst>
          </p:cNvPr>
          <p:cNvPicPr>
            <a:picLocks noChangeAspect="1"/>
          </p:cNvPicPr>
          <p:nvPr/>
        </p:nvPicPr>
        <p:blipFill>
          <a:blip r:embed="rId2"/>
          <a:stretch>
            <a:fillRect/>
          </a:stretch>
        </p:blipFill>
        <p:spPr>
          <a:xfrm>
            <a:off x="340373" y="2438400"/>
            <a:ext cx="8543925" cy="2524125"/>
          </a:xfrm>
          <a:prstGeom prst="rect">
            <a:avLst/>
          </a:prstGeom>
        </p:spPr>
      </p:pic>
      <p:sp>
        <p:nvSpPr>
          <p:cNvPr id="11" name="TextBox 10">
            <a:extLst>
              <a:ext uri="{FF2B5EF4-FFF2-40B4-BE49-F238E27FC236}">
                <a16:creationId xmlns:a16="http://schemas.microsoft.com/office/drawing/2014/main" id="{09E05A3D-2E92-944B-4ECA-461E8ECD976A}"/>
              </a:ext>
            </a:extLst>
          </p:cNvPr>
          <p:cNvSpPr txBox="1"/>
          <p:nvPr/>
        </p:nvSpPr>
        <p:spPr>
          <a:xfrm>
            <a:off x="533400" y="5020995"/>
            <a:ext cx="8350898" cy="1569660"/>
          </a:xfrm>
          <a:prstGeom prst="rect">
            <a:avLst/>
          </a:prstGeom>
          <a:noFill/>
        </p:spPr>
        <p:txBody>
          <a:bodyPr wrap="square">
            <a:spAutoFit/>
          </a:bodyPr>
          <a:lstStyle/>
          <a:p>
            <a:pPr algn="ctr"/>
            <a:r>
              <a:rPr lang="en-US" sz="2400" b="1" dirty="0">
                <a:solidFill>
                  <a:srgbClr val="C00000"/>
                </a:solidFill>
              </a:rPr>
              <a:t>Give a recursive algorithm for computing n!, where n is a nonnegative integer.</a:t>
            </a:r>
          </a:p>
          <a:p>
            <a:pPr algn="ctr"/>
            <a:endParaRPr lang="en-US" sz="2400" b="1" dirty="0">
              <a:solidFill>
                <a:srgbClr val="C00000"/>
              </a:solidFill>
            </a:endParaRPr>
          </a:p>
          <a:p>
            <a:pPr algn="ctr"/>
            <a:r>
              <a:rPr lang="en-US" sz="2400" b="1" dirty="0">
                <a:solidFill>
                  <a:srgbClr val="C00000"/>
                </a:solidFill>
              </a:rPr>
              <a:t>3! = 3 · 2!, 2! = 2 · 1!,</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133E18C-5064-AD8F-4EE8-55D1E335A5CC}"/>
              </a:ext>
            </a:extLst>
          </p:cNvPr>
          <p:cNvPicPr>
            <a:picLocks noChangeAspect="1"/>
          </p:cNvPicPr>
          <p:nvPr/>
        </p:nvPicPr>
        <p:blipFill>
          <a:blip r:embed="rId2"/>
          <a:stretch>
            <a:fillRect/>
          </a:stretch>
        </p:blipFill>
        <p:spPr>
          <a:xfrm>
            <a:off x="490537" y="0"/>
            <a:ext cx="7477126" cy="2298016"/>
          </a:xfrm>
          <a:prstGeom prst="rect">
            <a:avLst/>
          </a:prstGeom>
        </p:spPr>
      </p:pic>
      <p:pic>
        <p:nvPicPr>
          <p:cNvPr id="19" name="Picture 18">
            <a:extLst>
              <a:ext uri="{FF2B5EF4-FFF2-40B4-BE49-F238E27FC236}">
                <a16:creationId xmlns:a16="http://schemas.microsoft.com/office/drawing/2014/main" id="{0B1998CB-2006-148A-9599-4A4AA5413670}"/>
              </a:ext>
            </a:extLst>
          </p:cNvPr>
          <p:cNvPicPr>
            <a:picLocks noChangeAspect="1"/>
          </p:cNvPicPr>
          <p:nvPr/>
        </p:nvPicPr>
        <p:blipFill>
          <a:blip r:embed="rId3"/>
          <a:stretch>
            <a:fillRect/>
          </a:stretch>
        </p:blipFill>
        <p:spPr>
          <a:xfrm>
            <a:off x="190500" y="2810036"/>
            <a:ext cx="8763000" cy="1973251"/>
          </a:xfrm>
          <a:prstGeom prst="rect">
            <a:avLst/>
          </a:prstGeom>
        </p:spPr>
      </p:pic>
      <p:sp>
        <p:nvSpPr>
          <p:cNvPr id="20" name="Rectangle 19">
            <a:extLst>
              <a:ext uri="{FF2B5EF4-FFF2-40B4-BE49-F238E27FC236}">
                <a16:creationId xmlns:a16="http://schemas.microsoft.com/office/drawing/2014/main" id="{9E48072C-EC94-8D2A-667B-834DB4A44509}"/>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655" y="97470"/>
            <a:ext cx="8839200" cy="820631"/>
          </a:xfrm>
        </p:spPr>
        <p:txBody>
          <a:bodyPr>
            <a:normAutofit/>
          </a:bodyPr>
          <a:lstStyle/>
          <a:p>
            <a:r>
              <a:rPr lang="en-US" sz="2800" b="1" dirty="0">
                <a:solidFill>
                  <a:srgbClr val="C00000"/>
                </a:solidFill>
                <a:effectLst>
                  <a:outerShdw blurRad="38100" dist="38100" dir="2700000" algn="tl">
                    <a:srgbClr val="000000">
                      <a:alpha val="43137"/>
                    </a:srgbClr>
                  </a:outerShdw>
                </a:effectLst>
              </a:rPr>
              <a:t>Conjecturing and Proving Correct a Summation Formula</a:t>
            </a:r>
          </a:p>
        </p:txBody>
      </p:sp>
      <p:sp>
        <p:nvSpPr>
          <p:cNvPr id="3" name="Content Placeholder 2"/>
          <p:cNvSpPr>
            <a:spLocks noGrp="1"/>
          </p:cNvSpPr>
          <p:nvPr>
            <p:ph idx="1"/>
          </p:nvPr>
        </p:nvSpPr>
        <p:spPr>
          <a:xfrm>
            <a:off x="318655" y="830128"/>
            <a:ext cx="8210550" cy="4921270"/>
          </a:xfrm>
        </p:spPr>
        <p:txBody>
          <a:bodyPr>
            <a:normAutofit fontScale="70000" lnSpcReduction="20000"/>
          </a:bodyPr>
          <a:lstStyle/>
          <a:p>
            <a:pPr>
              <a:buNone/>
            </a:pPr>
            <a:r>
              <a:rPr lang="en-US" b="1" dirty="0"/>
              <a:t>      Example</a:t>
            </a:r>
            <a:r>
              <a:rPr lang="en-US" dirty="0"/>
              <a:t>: Conjecture and prove correct a formula for the sum of the first </a:t>
            </a:r>
            <a:r>
              <a:rPr lang="en-US" i="1" dirty="0"/>
              <a:t>n</a:t>
            </a:r>
            <a:r>
              <a:rPr lang="en-US" dirty="0"/>
              <a:t> positive odd integers. Then prove your conjecture.</a:t>
            </a:r>
          </a:p>
          <a:p>
            <a:pPr>
              <a:buNone/>
            </a:pPr>
            <a:r>
              <a:rPr lang="en-US" b="1" dirty="0"/>
              <a:t>       Solution</a:t>
            </a:r>
            <a:r>
              <a:rPr lang="en-US" dirty="0"/>
              <a:t>: We have:   </a:t>
            </a:r>
            <a:r>
              <a:rPr lang="en-US" dirty="0">
                <a:latin typeface="Cambria Math" pitchFamily="18" charset="0"/>
                <a:ea typeface="Cambria Math" pitchFamily="18" charset="0"/>
              </a:rPr>
              <a:t>1= 1, 1 + 3 = 4, 1 + 3 + 5 = 9,  1 + 3 + 5 + 7 = 16, 1 + 3 + 5 + 7 + 9 = 25.</a:t>
            </a:r>
          </a:p>
          <a:p>
            <a:pPr lvl="1"/>
            <a:r>
              <a:rPr lang="en-US" dirty="0">
                <a:ea typeface="Cambria Math" pitchFamily="18" charset="0"/>
              </a:rPr>
              <a:t>We can conjecture that the sum of the first </a:t>
            </a:r>
            <a:r>
              <a:rPr lang="en-US" i="1" dirty="0">
                <a:ea typeface="Cambria Math" pitchFamily="18" charset="0"/>
              </a:rPr>
              <a:t>n </a:t>
            </a:r>
            <a:r>
              <a:rPr lang="en-US" dirty="0">
                <a:ea typeface="Cambria Math" pitchFamily="18" charset="0"/>
              </a:rPr>
              <a:t>positive odd integers is </a:t>
            </a:r>
            <a:r>
              <a:rPr lang="en-US" i="1" dirty="0">
                <a:ea typeface="Cambria Math" pitchFamily="18" charset="0"/>
              </a:rPr>
              <a:t>n</a:t>
            </a:r>
            <a:r>
              <a:rPr lang="en-US" baseline="30000" dirty="0">
                <a:latin typeface="Cambria Math" pitchFamily="18" charset="0"/>
                <a:ea typeface="Cambria Math" pitchFamily="18" charset="0"/>
              </a:rPr>
              <a:t>2</a:t>
            </a:r>
            <a:r>
              <a:rPr lang="en-US" dirty="0">
                <a:ea typeface="Cambria Math" pitchFamily="18" charset="0"/>
              </a:rPr>
              <a:t>, </a:t>
            </a:r>
          </a:p>
          <a:p>
            <a:pPr>
              <a:buNone/>
            </a:pPr>
            <a:endParaRPr lang="en-US" dirty="0">
              <a:ea typeface="Cambria Math" pitchFamily="18" charset="0"/>
            </a:endParaRPr>
          </a:p>
          <a:p>
            <a:pPr>
              <a:buNone/>
            </a:pPr>
            <a:endParaRPr lang="en-US" dirty="0">
              <a:ea typeface="Cambria Math" pitchFamily="18" charset="0"/>
            </a:endParaRPr>
          </a:p>
          <a:p>
            <a:pPr lvl="1"/>
            <a:r>
              <a:rPr lang="en-US" dirty="0">
                <a:ea typeface="Cambria Math" pitchFamily="18" charset="0"/>
              </a:rPr>
              <a:t>We prove the conjecture is proved correct with mathematical induction.</a:t>
            </a:r>
          </a:p>
          <a:p>
            <a:pPr lvl="1"/>
            <a:r>
              <a:rPr lang="en-US" dirty="0">
                <a:ea typeface="Cambria Math" pitchFamily="18" charset="0"/>
              </a:rPr>
              <a:t>BASIS STEP: </a:t>
            </a:r>
            <a:r>
              <a:rPr lang="en-US" i="1" dirty="0"/>
              <a:t>P</a:t>
            </a:r>
            <a:r>
              <a:rPr lang="en-US" dirty="0"/>
              <a:t>(</a:t>
            </a:r>
            <a:r>
              <a:rPr lang="en-US" dirty="0">
                <a:latin typeface="Cambria Math" pitchFamily="18" charset="0"/>
                <a:ea typeface="Cambria Math" pitchFamily="18" charset="0"/>
              </a:rPr>
              <a:t>1</a:t>
            </a:r>
            <a:r>
              <a:rPr lang="en-US" dirty="0"/>
              <a:t>) is true since </a:t>
            </a:r>
            <a:r>
              <a:rPr lang="en-US" dirty="0">
                <a:latin typeface="Cambria Math" pitchFamily="18" charset="0"/>
                <a:ea typeface="Cambria Math" pitchFamily="18" charset="0"/>
              </a:rPr>
              <a:t>1</a:t>
            </a:r>
            <a:r>
              <a:rPr lang="en-US" baseline="30000" dirty="0">
                <a:latin typeface="Cambria Math" pitchFamily="18" charset="0"/>
                <a:ea typeface="Cambria Math" pitchFamily="18" charset="0"/>
              </a:rPr>
              <a:t>2</a:t>
            </a:r>
            <a:r>
              <a:rPr lang="en-US" dirty="0"/>
              <a:t> = </a:t>
            </a:r>
            <a:r>
              <a:rPr lang="en-US" dirty="0">
                <a:latin typeface="Cambria Math" pitchFamily="18" charset="0"/>
                <a:ea typeface="Cambria Math" pitchFamily="18" charset="0"/>
              </a:rPr>
              <a:t>1.</a:t>
            </a:r>
          </a:p>
          <a:p>
            <a:pPr lvl="1"/>
            <a:r>
              <a:rPr lang="en-US" dirty="0">
                <a:latin typeface="Cambria Math" pitchFamily="18" charset="0"/>
                <a:ea typeface="Cambria Math" pitchFamily="18" charset="0"/>
              </a:rPr>
              <a:t>INDUCTIVE STEP: </a:t>
            </a:r>
            <a:r>
              <a:rPr lang="en-US" i="1" dirty="0"/>
              <a:t>P(k) </a:t>
            </a:r>
            <a:r>
              <a:rPr lang="en-US" i="1" dirty="0">
                <a:latin typeface="Cambria Math"/>
                <a:ea typeface="Cambria Math"/>
                <a:sym typeface="Wingdings" pitchFamily="2" charset="2"/>
              </a:rPr>
              <a:t>→</a:t>
            </a:r>
            <a:r>
              <a:rPr lang="en-US" i="1" dirty="0">
                <a:sym typeface="Wingdings" pitchFamily="2" charset="2"/>
              </a:rPr>
              <a:t> P</a:t>
            </a:r>
            <a:r>
              <a:rPr lang="en-US" dirty="0">
                <a:sym typeface="Wingdings" pitchFamily="2" charset="2"/>
              </a:rPr>
              <a:t>(</a:t>
            </a:r>
            <a:r>
              <a:rPr lang="en-US" i="1" dirty="0">
                <a:sym typeface="Wingdings" pitchFamily="2" charset="2"/>
              </a:rPr>
              <a:t>k + </a:t>
            </a:r>
            <a:r>
              <a:rPr lang="en-US" dirty="0">
                <a:latin typeface="Cambria Math" pitchFamily="18" charset="0"/>
                <a:ea typeface="Cambria Math" pitchFamily="18" charset="0"/>
                <a:sym typeface="Wingdings" pitchFamily="2" charset="2"/>
              </a:rPr>
              <a:t>1</a:t>
            </a:r>
            <a:r>
              <a:rPr lang="en-US" dirty="0">
                <a:sym typeface="Wingdings" pitchFamily="2" charset="2"/>
              </a:rPr>
              <a:t>) for every positive integer </a:t>
            </a:r>
            <a:r>
              <a:rPr lang="en-US" i="1" dirty="0">
                <a:sym typeface="Wingdings" pitchFamily="2" charset="2"/>
              </a:rPr>
              <a:t>k</a:t>
            </a:r>
            <a:r>
              <a:rPr lang="en-US" dirty="0">
                <a:sym typeface="Wingdings" pitchFamily="2" charset="2"/>
              </a:rPr>
              <a:t>.</a:t>
            </a:r>
          </a:p>
          <a:p>
            <a:pPr>
              <a:buNone/>
            </a:pPr>
            <a:r>
              <a:rPr lang="en-US" dirty="0">
                <a:ea typeface="Cambria Math" pitchFamily="18" charset="0"/>
                <a:sym typeface="Wingdings" pitchFamily="2" charset="2"/>
              </a:rPr>
              <a:t>               Assume the inductive hypothesis holds and then show that </a:t>
            </a:r>
            <a:r>
              <a:rPr lang="en-US" i="1" dirty="0">
                <a:ea typeface="Cambria Math" pitchFamily="18" charset="0"/>
                <a:sym typeface="Wingdings" pitchFamily="2" charset="2"/>
              </a:rPr>
              <a:t>P</a:t>
            </a:r>
            <a:r>
              <a:rPr lang="en-US" dirty="0">
                <a:ea typeface="Cambria Math" pitchFamily="18" charset="0"/>
                <a:sym typeface="Wingdings" pitchFamily="2" charset="2"/>
              </a:rPr>
              <a:t>(</a:t>
            </a:r>
            <a:r>
              <a:rPr lang="en-US" i="1" dirty="0">
                <a:ea typeface="Cambria Math" pitchFamily="18" charset="0"/>
                <a:sym typeface="Wingdings" pitchFamily="2" charset="2"/>
              </a:rPr>
              <a:t>k </a:t>
            </a:r>
            <a:r>
              <a:rPr lang="en-US" dirty="0">
                <a:ea typeface="Cambria Math" pitchFamily="18" charset="0"/>
                <a:sym typeface="Wingdings" pitchFamily="2" charset="2"/>
              </a:rPr>
              <a:t>+ </a:t>
            </a:r>
            <a:r>
              <a:rPr lang="en-US" dirty="0">
                <a:latin typeface="Cambria Math" pitchFamily="18" charset="0"/>
                <a:ea typeface="Cambria Math" pitchFamily="18" charset="0"/>
                <a:sym typeface="Wingdings" pitchFamily="2" charset="2"/>
              </a:rPr>
              <a:t>1</a:t>
            </a:r>
            <a:r>
              <a:rPr lang="en-US" dirty="0">
                <a:ea typeface="Cambria Math" pitchFamily="18" charset="0"/>
                <a:sym typeface="Wingdings" pitchFamily="2" charset="2"/>
              </a:rPr>
              <a:t>) holds has well.</a:t>
            </a:r>
          </a:p>
          <a:p>
            <a:pPr>
              <a:buNone/>
            </a:pPr>
            <a:endParaRPr lang="en-US" dirty="0">
              <a:ea typeface="Cambria Math" pitchFamily="18" charset="0"/>
              <a:sym typeface="Wingdings" pitchFamily="2" charset="2"/>
            </a:endParaRPr>
          </a:p>
          <a:p>
            <a:endParaRPr lang="en-US" dirty="0">
              <a:ea typeface="Cambria Math" pitchFamily="18" charset="0"/>
              <a:sym typeface="Wingdings" pitchFamily="2" charset="2"/>
            </a:endParaRPr>
          </a:p>
          <a:p>
            <a:pPr lvl="1"/>
            <a:r>
              <a:rPr lang="en-US" dirty="0">
                <a:ea typeface="Cambria Math" pitchFamily="18" charset="0"/>
                <a:sym typeface="Wingdings" pitchFamily="2" charset="2"/>
              </a:rPr>
              <a:t>So, assuming </a:t>
            </a:r>
            <a:r>
              <a:rPr lang="en-US" i="1" dirty="0">
                <a:ea typeface="Cambria Math" pitchFamily="18" charset="0"/>
                <a:sym typeface="Wingdings" pitchFamily="2" charset="2"/>
              </a:rPr>
              <a:t>P</a:t>
            </a:r>
            <a:r>
              <a:rPr lang="en-US" dirty="0">
                <a:ea typeface="Cambria Math" pitchFamily="18" charset="0"/>
                <a:sym typeface="Wingdings" pitchFamily="2" charset="2"/>
              </a:rPr>
              <a:t>(</a:t>
            </a:r>
            <a:r>
              <a:rPr lang="en-US" i="1" dirty="0">
                <a:ea typeface="Cambria Math" pitchFamily="18" charset="0"/>
                <a:sym typeface="Wingdings" pitchFamily="2" charset="2"/>
              </a:rPr>
              <a:t>k</a:t>
            </a:r>
            <a:r>
              <a:rPr lang="en-US" dirty="0">
                <a:ea typeface="Cambria Math" pitchFamily="18" charset="0"/>
                <a:sym typeface="Wingdings" pitchFamily="2" charset="2"/>
              </a:rPr>
              <a:t>), it follows that:</a:t>
            </a:r>
          </a:p>
          <a:p>
            <a:endParaRPr lang="en-US" dirty="0">
              <a:ea typeface="Cambria Math" pitchFamily="18" charset="0"/>
              <a:sym typeface="Wingdings" pitchFamily="2" charset="2"/>
            </a:endParaRPr>
          </a:p>
          <a:p>
            <a:endParaRPr lang="en-US" dirty="0">
              <a:ea typeface="Cambria Math" pitchFamily="18" charset="0"/>
              <a:sym typeface="Wingdings" pitchFamily="2" charset="2"/>
            </a:endParaRPr>
          </a:p>
          <a:p>
            <a:endParaRPr lang="en-US" dirty="0">
              <a:ea typeface="Cambria Math" pitchFamily="18" charset="0"/>
              <a:sym typeface="Wingdings" pitchFamily="2" charset="2"/>
            </a:endParaRPr>
          </a:p>
          <a:p>
            <a:endParaRPr lang="en-US" dirty="0">
              <a:ea typeface="Cambria Math" pitchFamily="18" charset="0"/>
              <a:sym typeface="Wingdings" pitchFamily="2" charset="2"/>
            </a:endParaRPr>
          </a:p>
          <a:p>
            <a:endParaRPr lang="en-US" dirty="0">
              <a:ea typeface="Cambria Math" pitchFamily="18" charset="0"/>
              <a:sym typeface="Wingdings" pitchFamily="2" charset="2"/>
            </a:endParaRPr>
          </a:p>
          <a:p>
            <a:endParaRPr lang="en-US" dirty="0">
              <a:ea typeface="Cambria Math" pitchFamily="18" charset="0"/>
              <a:sym typeface="Wingdings" pitchFamily="2" charset="2"/>
            </a:endParaRPr>
          </a:p>
          <a:p>
            <a:pPr lvl="1"/>
            <a:r>
              <a:rPr lang="en-US" dirty="0">
                <a:ea typeface="Cambria Math" pitchFamily="18" charset="0"/>
                <a:sym typeface="Wingdings" pitchFamily="2" charset="2"/>
              </a:rPr>
              <a:t>Hence, we have shown that </a:t>
            </a:r>
            <a:r>
              <a:rPr lang="en-US" i="1" dirty="0">
                <a:sym typeface="Wingdings" pitchFamily="2" charset="2"/>
              </a:rPr>
              <a:t>P</a:t>
            </a:r>
            <a:r>
              <a:rPr lang="en-US" dirty="0">
                <a:sym typeface="Wingdings" pitchFamily="2" charset="2"/>
              </a:rPr>
              <a:t>(</a:t>
            </a:r>
            <a:r>
              <a:rPr lang="en-US" i="1" dirty="0">
                <a:sym typeface="Wingdings" pitchFamily="2" charset="2"/>
              </a:rPr>
              <a:t>k + </a:t>
            </a:r>
            <a:r>
              <a:rPr lang="en-US" dirty="0">
                <a:latin typeface="Cambria Math" pitchFamily="18" charset="0"/>
                <a:ea typeface="Cambria Math" pitchFamily="18" charset="0"/>
                <a:sym typeface="Wingdings" pitchFamily="2" charset="2"/>
              </a:rPr>
              <a:t>1</a:t>
            </a:r>
            <a:r>
              <a:rPr lang="en-US" dirty="0">
                <a:sym typeface="Wingdings" pitchFamily="2" charset="2"/>
              </a:rPr>
              <a:t>) follows from </a:t>
            </a:r>
            <a:r>
              <a:rPr lang="en-US" i="1" dirty="0">
                <a:ea typeface="Cambria Math" pitchFamily="18" charset="0"/>
                <a:sym typeface="Wingdings" pitchFamily="2" charset="2"/>
              </a:rPr>
              <a:t>P</a:t>
            </a:r>
            <a:r>
              <a:rPr lang="en-US" dirty="0">
                <a:ea typeface="Cambria Math" pitchFamily="18" charset="0"/>
                <a:sym typeface="Wingdings" pitchFamily="2" charset="2"/>
              </a:rPr>
              <a:t>(</a:t>
            </a:r>
            <a:r>
              <a:rPr lang="en-US" i="1" dirty="0">
                <a:ea typeface="Cambria Math" pitchFamily="18" charset="0"/>
                <a:sym typeface="Wingdings" pitchFamily="2" charset="2"/>
              </a:rPr>
              <a:t>k</a:t>
            </a:r>
            <a:r>
              <a:rPr lang="en-US" dirty="0">
                <a:ea typeface="Cambria Math" pitchFamily="18" charset="0"/>
                <a:sym typeface="Wingdings" pitchFamily="2" charset="2"/>
              </a:rPr>
              <a:t>). Therefore </a:t>
            </a:r>
            <a:r>
              <a:rPr lang="en-US" dirty="0">
                <a:ea typeface="Cambria Math" pitchFamily="18" charset="0"/>
              </a:rPr>
              <a:t>the sum of the first </a:t>
            </a:r>
            <a:r>
              <a:rPr lang="en-US" i="1" dirty="0">
                <a:ea typeface="Cambria Math" pitchFamily="18" charset="0"/>
              </a:rPr>
              <a:t>n </a:t>
            </a:r>
            <a:r>
              <a:rPr lang="en-US" dirty="0">
                <a:ea typeface="Cambria Math" pitchFamily="18" charset="0"/>
              </a:rPr>
              <a:t>positive odd integers is </a:t>
            </a:r>
            <a:r>
              <a:rPr lang="en-US" i="1" dirty="0">
                <a:ea typeface="Cambria Math" pitchFamily="18" charset="0"/>
              </a:rPr>
              <a:t>n</a:t>
            </a:r>
            <a:r>
              <a:rPr lang="en-US" baseline="30000" dirty="0">
                <a:latin typeface="Cambria Math" pitchFamily="18" charset="0"/>
                <a:ea typeface="Cambria Math" pitchFamily="18" charset="0"/>
              </a:rPr>
              <a:t>2</a:t>
            </a:r>
            <a:r>
              <a:rPr lang="en-US" dirty="0">
                <a:ea typeface="Cambria Math" pitchFamily="18" charset="0"/>
              </a:rPr>
              <a:t>. </a:t>
            </a:r>
          </a:p>
          <a:p>
            <a:endParaRPr lang="en-US" dirty="0"/>
          </a:p>
        </p:txBody>
      </p:sp>
      <p:sp>
        <p:nvSpPr>
          <p:cNvPr id="5" name="TextBox 4"/>
          <p:cNvSpPr txBox="1"/>
          <p:nvPr/>
        </p:nvSpPr>
        <p:spPr>
          <a:xfrm>
            <a:off x="2628900" y="3148577"/>
            <a:ext cx="4419600" cy="307777"/>
          </a:xfrm>
          <a:prstGeom prst="rect">
            <a:avLst/>
          </a:prstGeom>
          <a:noFill/>
          <a:ln>
            <a:solidFill>
              <a:schemeClr val="accent1"/>
            </a:solidFill>
          </a:ln>
        </p:spPr>
        <p:txBody>
          <a:bodyPr wrap="square" rtlCol="0">
            <a:spAutoFit/>
          </a:bodyPr>
          <a:lstStyle/>
          <a:p>
            <a:r>
              <a:rPr lang="en-US" sz="1400" b="1" dirty="0">
                <a:latin typeface="Cambria Math" pitchFamily="18" charset="0"/>
                <a:ea typeface="Cambria Math" pitchFamily="18" charset="0"/>
              </a:rPr>
              <a:t>Inductive Hypothesis</a:t>
            </a:r>
            <a:r>
              <a:rPr lang="en-US" sz="1400" dirty="0">
                <a:latin typeface="Cambria Math" pitchFamily="18" charset="0"/>
                <a:ea typeface="Cambria Math" pitchFamily="18" charset="0"/>
              </a:rPr>
              <a:t>: 1 + 3 + 5 + </a:t>
            </a:r>
            <a:r>
              <a:rPr lang="en-US" sz="1400" dirty="0">
                <a:latin typeface="Cambria Math"/>
                <a:ea typeface="Cambria Math"/>
              </a:rPr>
              <a:t>∙∙∙</a:t>
            </a:r>
            <a:r>
              <a:rPr lang="en-US" sz="1400" dirty="0">
                <a:latin typeface="Cambria Math" pitchFamily="18" charset="0"/>
                <a:ea typeface="Cambria Math" pitchFamily="18" charset="0"/>
              </a:rPr>
              <a:t>+ (2</a:t>
            </a:r>
            <a:r>
              <a:rPr lang="en-US" sz="1400" i="1" dirty="0">
                <a:ea typeface="Cambria Math" pitchFamily="18" charset="0"/>
              </a:rPr>
              <a:t>k</a:t>
            </a:r>
            <a:r>
              <a:rPr lang="en-US" sz="1400" dirty="0">
                <a:latin typeface="Cambria Math" pitchFamily="18" charset="0"/>
                <a:ea typeface="Cambria Math" pitchFamily="18" charset="0"/>
              </a:rPr>
              <a:t>  </a:t>
            </a:r>
            <a:r>
              <a:rPr lang="en-US" sz="1400" dirty="0">
                <a:latin typeface="Cambria Math"/>
                <a:ea typeface="Cambria Math"/>
              </a:rPr>
              <a:t>−</a:t>
            </a:r>
            <a:r>
              <a:rPr lang="en-US" sz="1400" dirty="0">
                <a:latin typeface="Cambria Math" pitchFamily="18" charset="0"/>
                <a:ea typeface="Cambria Math" pitchFamily="18" charset="0"/>
              </a:rPr>
              <a:t> 1)  =</a:t>
            </a:r>
            <a:r>
              <a:rPr lang="en-US" sz="1400" i="1" dirty="0">
                <a:ea typeface="Cambria Math" pitchFamily="18" charset="0"/>
              </a:rPr>
              <a:t>k</a:t>
            </a:r>
            <a:r>
              <a:rPr lang="en-US" sz="1400" baseline="30000" dirty="0">
                <a:latin typeface="Cambria Math" pitchFamily="18" charset="0"/>
                <a:ea typeface="Cambria Math" pitchFamily="18" charset="0"/>
              </a:rPr>
              <a:t>2</a:t>
            </a:r>
            <a:r>
              <a:rPr lang="en-US" sz="1400" dirty="0">
                <a:latin typeface="Cambria Math" pitchFamily="18" charset="0"/>
                <a:ea typeface="Cambria Math" pitchFamily="18" charset="0"/>
              </a:rPr>
              <a:t>  </a:t>
            </a:r>
            <a:endParaRPr lang="en-US" sz="1400" dirty="0"/>
          </a:p>
        </p:txBody>
      </p:sp>
      <p:sp>
        <p:nvSpPr>
          <p:cNvPr id="6" name="TextBox 5"/>
          <p:cNvSpPr txBox="1"/>
          <p:nvPr/>
        </p:nvSpPr>
        <p:spPr>
          <a:xfrm>
            <a:off x="890155" y="4286729"/>
            <a:ext cx="7696200" cy="954107"/>
          </a:xfrm>
          <a:prstGeom prst="rect">
            <a:avLst/>
          </a:prstGeom>
          <a:noFill/>
        </p:spPr>
        <p:txBody>
          <a:bodyPr wrap="square" rtlCol="0">
            <a:spAutoFit/>
          </a:bodyPr>
          <a:lstStyle/>
          <a:p>
            <a:r>
              <a:rPr lang="en-US" sz="1400" dirty="0">
                <a:latin typeface="Cambria Math" pitchFamily="18" charset="0"/>
                <a:ea typeface="Cambria Math" pitchFamily="18" charset="0"/>
              </a:rPr>
              <a:t>1 + 3 + 5 + </a:t>
            </a:r>
            <a:r>
              <a:rPr lang="en-US" sz="1400" dirty="0">
                <a:latin typeface="Cambria Math"/>
                <a:ea typeface="Cambria Math"/>
              </a:rPr>
              <a:t>∙∙∙</a:t>
            </a:r>
            <a:r>
              <a:rPr lang="en-US" sz="1400" dirty="0">
                <a:latin typeface="Cambria Math" pitchFamily="18" charset="0"/>
                <a:ea typeface="Cambria Math" pitchFamily="18" charset="0"/>
              </a:rPr>
              <a:t>+ (2</a:t>
            </a:r>
            <a:r>
              <a:rPr lang="en-US" sz="1400" i="1" dirty="0">
                <a:ea typeface="Cambria Math" pitchFamily="18" charset="0"/>
              </a:rPr>
              <a:t>k</a:t>
            </a:r>
            <a:r>
              <a:rPr lang="en-US" sz="1400" dirty="0">
                <a:latin typeface="Cambria Math" pitchFamily="18" charset="0"/>
                <a:ea typeface="Cambria Math" pitchFamily="18" charset="0"/>
              </a:rPr>
              <a:t>  </a:t>
            </a:r>
            <a:r>
              <a:rPr lang="en-US" sz="1400" dirty="0">
                <a:latin typeface="Cambria Math"/>
                <a:ea typeface="Cambria Math"/>
              </a:rPr>
              <a:t>−</a:t>
            </a:r>
            <a:r>
              <a:rPr lang="en-US" sz="1400" dirty="0">
                <a:latin typeface="Cambria Math" pitchFamily="18" charset="0"/>
                <a:ea typeface="Cambria Math" pitchFamily="18" charset="0"/>
              </a:rPr>
              <a:t> 1) + (2</a:t>
            </a:r>
            <a:r>
              <a:rPr lang="en-US" sz="1400" i="1" dirty="0">
                <a:ea typeface="Cambria Math" pitchFamily="18" charset="0"/>
              </a:rPr>
              <a:t>k</a:t>
            </a:r>
            <a:r>
              <a:rPr lang="en-US" sz="1400" dirty="0">
                <a:latin typeface="Cambria Math" pitchFamily="18" charset="0"/>
                <a:ea typeface="Cambria Math" pitchFamily="18" charset="0"/>
              </a:rPr>
              <a:t> + 1) =[1 + 3 + 5 + </a:t>
            </a:r>
            <a:r>
              <a:rPr lang="en-US" sz="1400" dirty="0">
                <a:latin typeface="Cambria Math"/>
                <a:ea typeface="Cambria Math"/>
              </a:rPr>
              <a:t>∙∙∙</a:t>
            </a:r>
            <a:r>
              <a:rPr lang="en-US" sz="1400" dirty="0">
                <a:latin typeface="Cambria Math" pitchFamily="18" charset="0"/>
                <a:ea typeface="Cambria Math" pitchFamily="18" charset="0"/>
              </a:rPr>
              <a:t>+ (2</a:t>
            </a:r>
            <a:r>
              <a:rPr lang="en-US" sz="1400" i="1" dirty="0">
                <a:ea typeface="Cambria Math" pitchFamily="18" charset="0"/>
              </a:rPr>
              <a:t>k</a:t>
            </a:r>
            <a:r>
              <a:rPr lang="en-US" sz="1400" dirty="0">
                <a:latin typeface="Cambria Math" pitchFamily="18" charset="0"/>
                <a:ea typeface="Cambria Math" pitchFamily="18" charset="0"/>
              </a:rPr>
              <a:t>  </a:t>
            </a:r>
            <a:r>
              <a:rPr lang="en-US" sz="1400" dirty="0">
                <a:latin typeface="Cambria Math"/>
                <a:ea typeface="Cambria Math"/>
              </a:rPr>
              <a:t>−</a:t>
            </a:r>
            <a:r>
              <a:rPr lang="en-US" sz="1400" dirty="0">
                <a:latin typeface="Cambria Math" pitchFamily="18" charset="0"/>
                <a:ea typeface="Cambria Math" pitchFamily="18" charset="0"/>
              </a:rPr>
              <a:t> 1)] + (2</a:t>
            </a:r>
            <a:r>
              <a:rPr lang="en-US" sz="1400" i="1" dirty="0">
                <a:ea typeface="Cambria Math" pitchFamily="18" charset="0"/>
              </a:rPr>
              <a:t>k</a:t>
            </a:r>
            <a:r>
              <a:rPr lang="en-US" sz="1400" dirty="0">
                <a:latin typeface="Cambria Math" pitchFamily="18" charset="0"/>
                <a:ea typeface="Cambria Math" pitchFamily="18" charset="0"/>
              </a:rPr>
              <a:t> + 1)</a:t>
            </a:r>
          </a:p>
          <a:p>
            <a:r>
              <a:rPr lang="en-US" sz="1400" dirty="0">
                <a:latin typeface="Cambria Math" pitchFamily="18" charset="0"/>
                <a:ea typeface="Cambria Math" pitchFamily="18" charset="0"/>
              </a:rPr>
              <a:t>                                                                        =</a:t>
            </a:r>
            <a:r>
              <a:rPr lang="en-US" sz="1400" i="1" dirty="0">
                <a:ea typeface="Cambria Math" pitchFamily="18" charset="0"/>
              </a:rPr>
              <a:t> k</a:t>
            </a:r>
            <a:r>
              <a:rPr lang="en-US" sz="1400" baseline="30000" dirty="0">
                <a:latin typeface="Cambria Math" pitchFamily="18" charset="0"/>
                <a:ea typeface="Cambria Math" pitchFamily="18" charset="0"/>
              </a:rPr>
              <a:t>2 </a:t>
            </a:r>
            <a:r>
              <a:rPr lang="en-US" sz="1400" dirty="0">
                <a:latin typeface="Cambria Math" pitchFamily="18" charset="0"/>
                <a:ea typeface="Cambria Math" pitchFamily="18" charset="0"/>
              </a:rPr>
              <a:t>+ (2</a:t>
            </a:r>
            <a:r>
              <a:rPr lang="en-US" sz="1400" i="1" dirty="0">
                <a:ea typeface="Cambria Math" pitchFamily="18" charset="0"/>
              </a:rPr>
              <a:t>k</a:t>
            </a:r>
            <a:r>
              <a:rPr lang="en-US" sz="1400" dirty="0">
                <a:latin typeface="Cambria Math" pitchFamily="18" charset="0"/>
                <a:ea typeface="Cambria Math" pitchFamily="18" charset="0"/>
              </a:rPr>
              <a:t> + 1)  (</a:t>
            </a:r>
            <a:r>
              <a:rPr lang="en-US" sz="1400" i="1" dirty="0">
                <a:latin typeface="Cambria Math" pitchFamily="18" charset="0"/>
                <a:ea typeface="Cambria Math" pitchFamily="18" charset="0"/>
              </a:rPr>
              <a:t>by the inductive hypothesis</a:t>
            </a:r>
            <a:r>
              <a:rPr lang="en-US" sz="1400" dirty="0">
                <a:latin typeface="Cambria Math" pitchFamily="18" charset="0"/>
                <a:ea typeface="Cambria Math" pitchFamily="18" charset="0"/>
              </a:rPr>
              <a:t>)</a:t>
            </a:r>
          </a:p>
          <a:p>
            <a:r>
              <a:rPr lang="en-US" sz="1400" dirty="0">
                <a:latin typeface="Cambria Math" pitchFamily="18" charset="0"/>
                <a:ea typeface="Cambria Math" pitchFamily="18" charset="0"/>
              </a:rPr>
              <a:t>                                                                        = </a:t>
            </a:r>
            <a:r>
              <a:rPr lang="en-US" sz="1400" i="1" dirty="0">
                <a:ea typeface="Cambria Math" pitchFamily="18" charset="0"/>
              </a:rPr>
              <a:t>k</a:t>
            </a:r>
            <a:r>
              <a:rPr lang="en-US" sz="1400" baseline="30000" dirty="0">
                <a:latin typeface="Cambria Math" pitchFamily="18" charset="0"/>
                <a:ea typeface="Cambria Math" pitchFamily="18" charset="0"/>
              </a:rPr>
              <a:t>2 </a:t>
            </a:r>
            <a:r>
              <a:rPr lang="en-US" sz="1400" dirty="0">
                <a:latin typeface="Cambria Math" pitchFamily="18" charset="0"/>
                <a:ea typeface="Cambria Math" pitchFamily="18" charset="0"/>
              </a:rPr>
              <a:t>+ 2</a:t>
            </a:r>
            <a:r>
              <a:rPr lang="en-US" sz="1400" i="1" dirty="0">
                <a:ea typeface="Cambria Math" pitchFamily="18" charset="0"/>
              </a:rPr>
              <a:t>k</a:t>
            </a:r>
            <a:r>
              <a:rPr lang="en-US" sz="1400" dirty="0">
                <a:latin typeface="Cambria Math" pitchFamily="18" charset="0"/>
                <a:ea typeface="Cambria Math" pitchFamily="18" charset="0"/>
              </a:rPr>
              <a:t> + 1 </a:t>
            </a:r>
          </a:p>
          <a:p>
            <a:r>
              <a:rPr lang="en-US" sz="1400" dirty="0">
                <a:latin typeface="Cambria Math" pitchFamily="18" charset="0"/>
                <a:ea typeface="Cambria Math" pitchFamily="18" charset="0"/>
              </a:rPr>
              <a:t>                                                                         = (</a:t>
            </a:r>
            <a:r>
              <a:rPr lang="en-US" sz="1400" i="1" dirty="0">
                <a:ea typeface="Cambria Math" pitchFamily="18" charset="0"/>
              </a:rPr>
              <a:t>k</a:t>
            </a:r>
            <a:r>
              <a:rPr lang="en-US" sz="1400" dirty="0">
                <a:latin typeface="Cambria Math" pitchFamily="18" charset="0"/>
                <a:ea typeface="Cambria Math" pitchFamily="18" charset="0"/>
              </a:rPr>
              <a:t> + 1)</a:t>
            </a:r>
            <a:r>
              <a:rPr lang="en-US" sz="1400" baseline="30000" dirty="0">
                <a:latin typeface="Cambria Math" pitchFamily="18" charset="0"/>
                <a:ea typeface="Cambria Math" pitchFamily="18" charset="0"/>
              </a:rPr>
              <a:t> 2</a:t>
            </a:r>
            <a:r>
              <a:rPr lang="en-US" sz="1400" dirty="0">
                <a:latin typeface="Cambria Math" pitchFamily="18" charset="0"/>
                <a:ea typeface="Cambria Math" pitchFamily="18" charset="0"/>
              </a:rPr>
              <a:t> </a:t>
            </a:r>
            <a:endParaRPr lang="en-US" sz="1400" dirty="0"/>
          </a:p>
        </p:txBody>
      </p:sp>
      <p:sp>
        <p:nvSpPr>
          <p:cNvPr id="7" name="Isosceles Triangle 6"/>
          <p:cNvSpPr/>
          <p:nvPr/>
        </p:nvSpPr>
        <p:spPr>
          <a:xfrm rot="5400000" flipV="1">
            <a:off x="85344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2362200" y="1761584"/>
                <a:ext cx="31369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1+3+5+…+(2</m:t>
                      </m:r>
                      <m:r>
                        <a:rPr lang="en-US" b="0" i="1" smtClean="0">
                          <a:latin typeface="Cambria Math" panose="02040503050406030204" pitchFamily="18" charset="0"/>
                        </a:rPr>
                        <m:t>𝑛</m:t>
                      </m:r>
                      <m:r>
                        <a:rPr lang="en-US" b="0" i="1" smtClean="0">
                          <a:latin typeface="Cambria Math" panose="02040503050406030204" pitchFamily="18" charset="0"/>
                        </a:rPr>
                        <m:t>−1)=</m:t>
                      </m:r>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i="1" smtClean="0">
                              <a:latin typeface="Cambria Math" panose="02040503050406030204" pitchFamily="18" charset="0"/>
                            </a:rPr>
                            <m:t>2</m:t>
                          </m:r>
                        </m:sup>
                      </m:sSup>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362200" y="1761584"/>
                <a:ext cx="3136949" cy="276999"/>
              </a:xfrm>
              <a:prstGeom prst="rect">
                <a:avLst/>
              </a:prstGeom>
              <a:blipFill>
                <a:blip r:embed="rId2"/>
                <a:stretch>
                  <a:fillRect l="-1362" t="-4444" r="-389" b="-3555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CEDC198B-3B46-2F6B-1DFB-36A36CFB563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767880" y="1062720"/>
              <a:ext cx="7733520" cy="4715280"/>
            </p14:xfrm>
          </p:contentPart>
        </mc:Choice>
        <mc:Fallback xmlns="">
          <p:pic>
            <p:nvPicPr>
              <p:cNvPr id="8" name="Ink 7"/>
              <p:cNvPicPr/>
              <p:nvPr/>
            </p:nvPicPr>
            <p:blipFill>
              <a:blip r:embed="rId4"/>
              <a:stretch>
                <a:fillRect/>
              </a:stretch>
            </p:blipFill>
            <p:spPr>
              <a:xfrm>
                <a:off x="758520" y="1053360"/>
                <a:ext cx="7752240" cy="4734000"/>
              </a:xfrm>
              <a:prstGeom prst="rect">
                <a:avLst/>
              </a:prstGeom>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E48072C-EC94-8D2A-667B-834DB4A44509}"/>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3" name="Picture 2">
            <a:extLst>
              <a:ext uri="{FF2B5EF4-FFF2-40B4-BE49-F238E27FC236}">
                <a16:creationId xmlns:a16="http://schemas.microsoft.com/office/drawing/2014/main" id="{91E8A241-B76A-1375-5536-EB7F2DA565CA}"/>
              </a:ext>
            </a:extLst>
          </p:cNvPr>
          <p:cNvPicPr>
            <a:picLocks noChangeAspect="1"/>
          </p:cNvPicPr>
          <p:nvPr/>
        </p:nvPicPr>
        <p:blipFill>
          <a:blip r:embed="rId2"/>
          <a:stretch>
            <a:fillRect/>
          </a:stretch>
        </p:blipFill>
        <p:spPr>
          <a:xfrm>
            <a:off x="61877" y="93574"/>
            <a:ext cx="9020243" cy="2338582"/>
          </a:xfrm>
          <a:prstGeom prst="rect">
            <a:avLst/>
          </a:prstGeom>
        </p:spPr>
      </p:pic>
      <p:pic>
        <p:nvPicPr>
          <p:cNvPr id="5" name="Picture 4">
            <a:extLst>
              <a:ext uri="{FF2B5EF4-FFF2-40B4-BE49-F238E27FC236}">
                <a16:creationId xmlns:a16="http://schemas.microsoft.com/office/drawing/2014/main" id="{8AD36A20-2309-9586-04AD-D8AAB3E30F46}"/>
              </a:ext>
            </a:extLst>
          </p:cNvPr>
          <p:cNvPicPr>
            <a:picLocks noChangeAspect="1"/>
          </p:cNvPicPr>
          <p:nvPr/>
        </p:nvPicPr>
        <p:blipFill>
          <a:blip r:embed="rId3"/>
          <a:stretch>
            <a:fillRect/>
          </a:stretch>
        </p:blipFill>
        <p:spPr>
          <a:xfrm>
            <a:off x="123757" y="2626112"/>
            <a:ext cx="9020243" cy="3439755"/>
          </a:xfrm>
          <a:prstGeom prst="rect">
            <a:avLst/>
          </a:prstGeom>
        </p:spPr>
      </p:pic>
    </p:spTree>
    <p:extLst>
      <p:ext uri="{BB962C8B-B14F-4D97-AF65-F5344CB8AC3E}">
        <p14:creationId xmlns:p14="http://schemas.microsoft.com/office/powerpoint/2010/main" val="649173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E48072C-EC94-8D2A-667B-834DB4A44509}"/>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7" name="Picture 6">
            <a:extLst>
              <a:ext uri="{FF2B5EF4-FFF2-40B4-BE49-F238E27FC236}">
                <a16:creationId xmlns:a16="http://schemas.microsoft.com/office/drawing/2014/main" id="{CDDCF2EA-79F7-41EA-1CEF-21243CC66065}"/>
              </a:ext>
            </a:extLst>
          </p:cNvPr>
          <p:cNvPicPr>
            <a:picLocks noChangeAspect="1"/>
          </p:cNvPicPr>
          <p:nvPr/>
        </p:nvPicPr>
        <p:blipFill>
          <a:blip r:embed="rId2"/>
          <a:stretch>
            <a:fillRect/>
          </a:stretch>
        </p:blipFill>
        <p:spPr>
          <a:xfrm>
            <a:off x="123757" y="609600"/>
            <a:ext cx="9078971" cy="3908105"/>
          </a:xfrm>
          <a:prstGeom prst="rect">
            <a:avLst/>
          </a:prstGeom>
        </p:spPr>
      </p:pic>
    </p:spTree>
    <p:extLst>
      <p:ext uri="{BB962C8B-B14F-4D97-AF65-F5344CB8AC3E}">
        <p14:creationId xmlns:p14="http://schemas.microsoft.com/office/powerpoint/2010/main" val="2786946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667512"/>
          </a:xfrm>
        </p:spPr>
        <p:txBody>
          <a:bodyPr>
            <a:noAutofit/>
          </a:bodyPr>
          <a:lstStyle/>
          <a:p>
            <a:r>
              <a:rPr lang="en-US" sz="4000" b="1" dirty="0">
                <a:solidFill>
                  <a:srgbClr val="C00000"/>
                </a:solidFill>
                <a:effectLst>
                  <a:outerShdw blurRad="38100" dist="38100" dir="2700000" algn="tl">
                    <a:srgbClr val="000000">
                      <a:alpha val="43137"/>
                    </a:srgbClr>
                  </a:outerShdw>
                </a:effectLst>
              </a:rPr>
              <a:t>Recursive Binary Search Algorithm</a:t>
            </a:r>
          </a:p>
        </p:txBody>
      </p:sp>
      <p:sp>
        <p:nvSpPr>
          <p:cNvPr id="3" name="Content Placeholder 2"/>
          <p:cNvSpPr>
            <a:spLocks noGrp="1"/>
          </p:cNvSpPr>
          <p:nvPr>
            <p:ph idx="1"/>
          </p:nvPr>
        </p:nvSpPr>
        <p:spPr>
          <a:xfrm>
            <a:off x="457200" y="990600"/>
            <a:ext cx="8229600" cy="1237488"/>
          </a:xfrm>
        </p:spPr>
        <p:txBody>
          <a:bodyPr>
            <a:normAutofit/>
          </a:bodyPr>
          <a:lstStyle/>
          <a:p>
            <a:pPr>
              <a:buNone/>
            </a:pPr>
            <a:r>
              <a:rPr lang="en-US" sz="2000" b="1" dirty="0"/>
              <a:t>   Example</a:t>
            </a:r>
            <a:r>
              <a:rPr lang="en-US" sz="2000" dirty="0"/>
              <a:t>: Construct a recursive version of a binary search algorithm. </a:t>
            </a:r>
          </a:p>
          <a:p>
            <a:pPr>
              <a:buNone/>
            </a:pPr>
            <a:r>
              <a:rPr lang="en-US" sz="2800" b="1" dirty="0"/>
              <a:t>   Solution</a:t>
            </a:r>
            <a:r>
              <a:rPr lang="en-US" sz="2800" dirty="0"/>
              <a:t>: </a:t>
            </a:r>
            <a:r>
              <a:rPr lang="en-US" sz="2000" dirty="0"/>
              <a:t>Assume we have </a:t>
            </a:r>
            <a:r>
              <a:rPr lang="en-US" sz="2000" i="1" dirty="0"/>
              <a:t>a</a:t>
            </a:r>
            <a:r>
              <a:rPr lang="en-US" sz="2000" baseline="-25000" dirty="0"/>
              <a:t>1</a:t>
            </a:r>
            <a:r>
              <a:rPr lang="en-US" sz="2000" dirty="0"/>
              <a:t>,</a:t>
            </a:r>
            <a:r>
              <a:rPr lang="en-US" sz="2000" i="1" dirty="0"/>
              <a:t>a</a:t>
            </a:r>
            <a:r>
              <a:rPr lang="en-US" sz="2000" baseline="-25000" dirty="0"/>
              <a:t>2</a:t>
            </a:r>
            <a:r>
              <a:rPr lang="en-US" sz="2000" dirty="0"/>
              <a:t>,…, </a:t>
            </a:r>
            <a:r>
              <a:rPr lang="en-US" sz="2000" i="1" dirty="0"/>
              <a:t>a</a:t>
            </a:r>
            <a:r>
              <a:rPr lang="en-US" sz="2000" i="1" baseline="-25000" dirty="0"/>
              <a:t>n</a:t>
            </a:r>
            <a:r>
              <a:rPr lang="en-US" sz="2000" dirty="0"/>
              <a:t>, an increasing sequence of integers. Initially </a:t>
            </a:r>
            <a:r>
              <a:rPr lang="en-US" sz="2000" i="1" dirty="0" err="1"/>
              <a:t>i</a:t>
            </a:r>
            <a:r>
              <a:rPr lang="en-US" sz="2000" dirty="0"/>
              <a:t> is </a:t>
            </a:r>
            <a:r>
              <a:rPr lang="en-US" sz="2000" dirty="0">
                <a:latin typeface="Cambria Math" pitchFamily="18" charset="0"/>
                <a:ea typeface="Cambria Math" pitchFamily="18" charset="0"/>
              </a:rPr>
              <a:t>1</a:t>
            </a:r>
            <a:r>
              <a:rPr lang="en-US" sz="2000" dirty="0"/>
              <a:t> and </a:t>
            </a:r>
            <a:r>
              <a:rPr lang="en-US" sz="2000" i="1" dirty="0"/>
              <a:t>j</a:t>
            </a:r>
            <a:r>
              <a:rPr lang="en-US" sz="2000" dirty="0"/>
              <a:t> is </a:t>
            </a:r>
            <a:r>
              <a:rPr lang="en-US" sz="2000" i="1" dirty="0"/>
              <a:t>n</a:t>
            </a:r>
            <a:r>
              <a:rPr lang="en-US" sz="2000" dirty="0"/>
              <a:t>. We are searching for </a:t>
            </a:r>
            <a:r>
              <a:rPr lang="en-US" sz="2000" i="1" dirty="0"/>
              <a:t>x</a:t>
            </a:r>
            <a:r>
              <a:rPr lang="en-US" sz="2000" dirty="0"/>
              <a:t>.</a:t>
            </a:r>
          </a:p>
          <a:p>
            <a:pPr marL="0" indent="0">
              <a:buNone/>
            </a:pPr>
            <a:endParaRPr lang="en-US" sz="2400" dirty="0"/>
          </a:p>
          <a:p>
            <a:endParaRPr lang="en-US" sz="2400" dirty="0"/>
          </a:p>
        </p:txBody>
      </p:sp>
      <p:sp>
        <p:nvSpPr>
          <p:cNvPr id="4" name="Rectangle 3">
            <a:extLst>
              <a:ext uri="{FF2B5EF4-FFF2-40B4-BE49-F238E27FC236}">
                <a16:creationId xmlns:a16="http://schemas.microsoft.com/office/drawing/2014/main" id="{2E02A9AC-E889-ADF0-F5D8-BE1C8F4E3307}"/>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6" name="Picture 5"/>
          <p:cNvPicPr>
            <a:picLocks noChangeAspect="1"/>
          </p:cNvPicPr>
          <p:nvPr/>
        </p:nvPicPr>
        <p:blipFill>
          <a:blip r:embed="rId2"/>
          <a:stretch>
            <a:fillRect/>
          </a:stretch>
        </p:blipFill>
        <p:spPr>
          <a:xfrm>
            <a:off x="297550" y="2228088"/>
            <a:ext cx="8389250" cy="389124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7886700" cy="690759"/>
          </a:xfrm>
        </p:spPr>
        <p:txBody>
          <a:bodyPr>
            <a:normAutofit/>
          </a:bodyPr>
          <a:lstStyle/>
          <a:p>
            <a:r>
              <a:rPr lang="en-US" sz="4000" b="1" dirty="0">
                <a:solidFill>
                  <a:srgbClr val="C00000"/>
                </a:solidFill>
                <a:effectLst>
                  <a:outerShdw blurRad="38100" dist="38100" dir="2700000" algn="tl">
                    <a:srgbClr val="000000">
                      <a:alpha val="43137"/>
                    </a:srgbClr>
                  </a:outerShdw>
                </a:effectLst>
              </a:rPr>
              <a:t>Recursion and Iteration</a:t>
            </a:r>
          </a:p>
        </p:txBody>
      </p:sp>
      <p:sp>
        <p:nvSpPr>
          <p:cNvPr id="3" name="Content Placeholder 2"/>
          <p:cNvSpPr>
            <a:spLocks noGrp="1"/>
          </p:cNvSpPr>
          <p:nvPr>
            <p:ph idx="1"/>
          </p:nvPr>
        </p:nvSpPr>
        <p:spPr>
          <a:xfrm>
            <a:off x="381000" y="1066800"/>
            <a:ext cx="8534400" cy="5110163"/>
          </a:xfrm>
        </p:spPr>
        <p:txBody>
          <a:bodyPr>
            <a:normAutofit fontScale="92500" lnSpcReduction="10000"/>
          </a:bodyPr>
          <a:lstStyle/>
          <a:p>
            <a:r>
              <a:rPr lang="en-US" sz="2800" dirty="0"/>
              <a:t>A </a:t>
            </a:r>
            <a:r>
              <a:rPr lang="en-US" sz="2800" b="1" dirty="0"/>
              <a:t>recursive definition </a:t>
            </a:r>
            <a:r>
              <a:rPr lang="en-US" sz="2800" dirty="0"/>
              <a:t>expresses the value of a function at a positive integer in terms of the values of the function at smaller integers.</a:t>
            </a:r>
          </a:p>
          <a:p>
            <a:r>
              <a:rPr lang="en-US" sz="2800" dirty="0"/>
              <a:t>Instead of successively reducing the computation to the evaluation of the function at smaller integers, we can start with the value of the function at one or more integers, the base cases, and successively apply the recursive definition to find the values of the function at successive larger integers. Such a procedure is called </a:t>
            </a:r>
            <a:r>
              <a:rPr lang="en-US" sz="2800" b="1" dirty="0"/>
              <a:t>iterative.</a:t>
            </a:r>
          </a:p>
          <a:p>
            <a:r>
              <a:rPr lang="en-US" sz="2800" dirty="0"/>
              <a:t>Often an iterative approach for the evaluation of a recursively defined sequence requires much less computation than a procedure using recursion. This is illustrated by the iterative and recursive procedures for finding the </a:t>
            </a:r>
            <a:r>
              <a:rPr lang="en-US" sz="2800" i="1" dirty="0"/>
              <a:t>nth Fibonacci </a:t>
            </a:r>
            <a:r>
              <a:rPr lang="en-US" sz="2800" dirty="0"/>
              <a:t>number.</a:t>
            </a:r>
          </a:p>
        </p:txBody>
      </p:sp>
      <p:sp>
        <p:nvSpPr>
          <p:cNvPr id="4" name="Rectangle 3">
            <a:extLst>
              <a:ext uri="{FF2B5EF4-FFF2-40B4-BE49-F238E27FC236}">
                <a16:creationId xmlns:a16="http://schemas.microsoft.com/office/drawing/2014/main" id="{B40D7C5C-8447-559F-CB4D-C4EAD58E5618}"/>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rcRect/>
          <a:stretch>
            <a:fillRect/>
          </a:stretch>
        </p:blipFill>
        <p:spPr bwMode="auto">
          <a:xfrm>
            <a:off x="304800" y="381000"/>
            <a:ext cx="8620125" cy="2295525"/>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50000"/>
                    </a14:imgEffect>
                  </a14:imgLayer>
                </a14:imgProps>
              </a:ext>
            </a:extLst>
          </a:blip>
          <a:srcRect/>
          <a:stretch>
            <a:fillRect/>
          </a:stretch>
        </p:blipFill>
        <p:spPr bwMode="auto">
          <a:xfrm>
            <a:off x="1447800" y="2895600"/>
            <a:ext cx="3724275" cy="2781300"/>
          </a:xfrm>
          <a:prstGeom prst="rect">
            <a:avLst/>
          </a:prstGeom>
          <a:noFill/>
          <a:ln w="9525">
            <a:noFill/>
            <a:miter lim="800000"/>
            <a:headEnd/>
            <a:tailEnd/>
          </a:ln>
        </p:spPr>
      </p:pic>
      <p:pic>
        <p:nvPicPr>
          <p:cNvPr id="2052" name="Picture 4"/>
          <p:cNvPicPr>
            <a:picLocks noChangeAspect="1" noChangeArrowheads="1"/>
          </p:cNvPicPr>
          <p:nvPr/>
        </p:nvPicPr>
        <p:blipFill>
          <a:blip r:embed="rId6" cstate="print"/>
          <a:srcRect/>
          <a:stretch>
            <a:fillRect/>
          </a:stretch>
        </p:blipFill>
        <p:spPr bwMode="auto">
          <a:xfrm>
            <a:off x="228600" y="2895600"/>
            <a:ext cx="2724150" cy="428625"/>
          </a:xfrm>
          <a:prstGeom prst="rect">
            <a:avLst/>
          </a:prstGeom>
          <a:noFill/>
          <a:ln w="9525">
            <a:noFill/>
            <a:miter lim="800000"/>
            <a:headEnd/>
            <a:tailEnd/>
          </a:ln>
        </p:spPr>
      </p:pic>
      <p:pic>
        <p:nvPicPr>
          <p:cNvPr id="2053" name="Picture 5"/>
          <p:cNvPicPr>
            <a:picLocks noChangeAspect="1" noChangeArrowheads="1"/>
          </p:cNvPicPr>
          <p:nvPr/>
        </p:nvPicPr>
        <p:blipFill>
          <a:blip r:embed="rId7" cstate="print"/>
          <a:srcRect/>
          <a:stretch>
            <a:fillRect/>
          </a:stretch>
        </p:blipFill>
        <p:spPr bwMode="auto">
          <a:xfrm>
            <a:off x="457200" y="5715000"/>
            <a:ext cx="7296150" cy="266700"/>
          </a:xfrm>
          <a:prstGeom prst="rect">
            <a:avLst/>
          </a:prstGeom>
          <a:noFill/>
          <a:ln w="9525">
            <a:noFill/>
            <a:miter lim="800000"/>
            <a:headEnd/>
            <a:tailEnd/>
          </a:ln>
        </p:spPr>
      </p:pic>
      <p:sp>
        <p:nvSpPr>
          <p:cNvPr id="8" name="TextBox 7"/>
          <p:cNvSpPr txBox="1"/>
          <p:nvPr/>
        </p:nvSpPr>
        <p:spPr>
          <a:xfrm>
            <a:off x="4953000" y="5067300"/>
            <a:ext cx="3142207" cy="369332"/>
          </a:xfrm>
          <a:prstGeom prst="rect">
            <a:avLst/>
          </a:prstGeom>
          <a:noFill/>
        </p:spPr>
        <p:txBody>
          <a:bodyPr wrap="none" rtlCol="0">
            <a:spAutoFit/>
          </a:bodyPr>
          <a:lstStyle/>
          <a:p>
            <a:r>
              <a:rPr lang="en-US" dirty="0">
                <a:latin typeface="Times New Roman" pitchFamily="18" charset="0"/>
                <a:cs typeface="Times New Roman" pitchFamily="18" charset="0"/>
              </a:rPr>
              <a:t>This is of order O(1.6</a:t>
            </a:r>
            <a:r>
              <a:rPr lang="en-US" baseline="30000" dirty="0">
                <a:latin typeface="Times New Roman" pitchFamily="18" charset="0"/>
                <a:cs typeface="Times New Roman" pitchFamily="18" charset="0"/>
              </a:rPr>
              <a:t>n</a:t>
            </a:r>
            <a:r>
              <a:rPr lang="en-US" dirty="0">
                <a:latin typeface="Times New Roman" pitchFamily="18" charset="0"/>
                <a:cs typeface="Times New Roman" pitchFamily="18" charset="0"/>
              </a:rPr>
              <a:t>) &lt; O(2</a:t>
            </a:r>
            <a:r>
              <a:rPr lang="en-US" baseline="30000" dirty="0">
                <a:latin typeface="Times New Roman" pitchFamily="18" charset="0"/>
                <a:cs typeface="Times New Roman" pitchFamily="18" charset="0"/>
              </a:rPr>
              <a:t>n</a:t>
            </a:r>
            <a:r>
              <a:rPr lang="en-US" dirty="0">
                <a:latin typeface="Times New Roman" pitchFamily="18" charset="0"/>
                <a:cs typeface="Times New Roman" pitchFamily="18" charset="0"/>
              </a:rPr>
              <a:t>)</a:t>
            </a:r>
          </a:p>
        </p:txBody>
      </p:sp>
      <p:sp>
        <p:nvSpPr>
          <p:cNvPr id="2" name="Rectangle 1">
            <a:extLst>
              <a:ext uri="{FF2B5EF4-FFF2-40B4-BE49-F238E27FC236}">
                <a16:creationId xmlns:a16="http://schemas.microsoft.com/office/drawing/2014/main" id="{A82C9D23-9703-A999-79A2-50A781965782}"/>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rcRect/>
          <a:stretch>
            <a:fillRect/>
          </a:stretch>
        </p:blipFill>
        <p:spPr bwMode="auto">
          <a:xfrm>
            <a:off x="228600" y="304800"/>
            <a:ext cx="7096125" cy="3409950"/>
          </a:xfrm>
          <a:prstGeom prst="rect">
            <a:avLst/>
          </a:prstGeom>
          <a:noFill/>
          <a:ln w="9525">
            <a:noFill/>
            <a:miter lim="800000"/>
            <a:headEnd/>
            <a:tailEnd/>
          </a:ln>
        </p:spPr>
      </p:pic>
      <p:pic>
        <p:nvPicPr>
          <p:cNvPr id="3075" name="Picture 3"/>
          <p:cNvPicPr>
            <a:picLocks noChangeAspect="1" noChangeArrowheads="1"/>
          </p:cNvPicPr>
          <p:nvPr/>
        </p:nvPicPr>
        <p:blipFill>
          <a:blip r:embed="rId4" cstate="print"/>
          <a:srcRect/>
          <a:stretch>
            <a:fillRect/>
          </a:stretch>
        </p:blipFill>
        <p:spPr bwMode="auto">
          <a:xfrm>
            <a:off x="76200" y="3962400"/>
            <a:ext cx="8639175" cy="1838325"/>
          </a:xfrm>
          <a:prstGeom prst="rect">
            <a:avLst/>
          </a:prstGeom>
          <a:noFill/>
          <a:ln w="9525">
            <a:noFill/>
            <a:miter lim="800000"/>
            <a:headEnd/>
            <a:tailEnd/>
          </a:ln>
        </p:spPr>
      </p:pic>
      <p:sp>
        <p:nvSpPr>
          <p:cNvPr id="2" name="Rectangle 1">
            <a:extLst>
              <a:ext uri="{FF2B5EF4-FFF2-40B4-BE49-F238E27FC236}">
                <a16:creationId xmlns:a16="http://schemas.microsoft.com/office/drawing/2014/main" id="{77B2CF3D-C5FF-C210-5ADC-393480DB5A56}"/>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30273"/>
          </a:xfrm>
        </p:spPr>
        <p:txBody>
          <a:bodyPr>
            <a:normAutofit/>
          </a:bodyPr>
          <a:lstStyle/>
          <a:p>
            <a:r>
              <a:rPr lang="en-US" sz="3600" b="1" dirty="0">
                <a:solidFill>
                  <a:srgbClr val="C00000"/>
                </a:solidFill>
                <a:effectLst>
                  <a:outerShdw blurRad="38100" dist="38100" dir="2700000" algn="tl">
                    <a:srgbClr val="000000">
                      <a:alpha val="43137"/>
                    </a:srgbClr>
                  </a:outerShdw>
                </a:effectLst>
              </a:rPr>
              <a:t>Merge Sort</a:t>
            </a:r>
          </a:p>
        </p:txBody>
      </p:sp>
      <p:sp>
        <p:nvSpPr>
          <p:cNvPr id="3" name="Content Placeholder 2"/>
          <p:cNvSpPr>
            <a:spLocks noGrp="1"/>
          </p:cNvSpPr>
          <p:nvPr>
            <p:ph idx="1"/>
          </p:nvPr>
        </p:nvSpPr>
        <p:spPr>
          <a:xfrm>
            <a:off x="533400" y="1295399"/>
            <a:ext cx="7886700" cy="4351338"/>
          </a:xfrm>
        </p:spPr>
        <p:txBody>
          <a:bodyPr>
            <a:normAutofit lnSpcReduction="10000"/>
          </a:bodyPr>
          <a:lstStyle/>
          <a:p>
            <a:r>
              <a:rPr lang="en-US" sz="2800" i="1" dirty="0"/>
              <a:t>Merge Sort </a:t>
            </a:r>
            <a:r>
              <a:rPr lang="en-US" sz="2800" dirty="0"/>
              <a:t>works by iteratively splitting a list into two </a:t>
            </a:r>
            <a:r>
              <a:rPr lang="en-US" sz="2800" dirty="0" err="1"/>
              <a:t>sublists</a:t>
            </a:r>
            <a:r>
              <a:rPr lang="en-US" sz="2800" dirty="0"/>
              <a:t> of equal length until each </a:t>
            </a:r>
            <a:r>
              <a:rPr lang="en-US" sz="2800" dirty="0" err="1"/>
              <a:t>sublist</a:t>
            </a:r>
            <a:r>
              <a:rPr lang="en-US" sz="2800" dirty="0"/>
              <a:t> has one element.</a:t>
            </a:r>
          </a:p>
          <a:p>
            <a:r>
              <a:rPr lang="en-US" sz="2800" dirty="0"/>
              <a:t>Each </a:t>
            </a:r>
            <a:r>
              <a:rPr lang="en-US" sz="2800" dirty="0" err="1"/>
              <a:t>sublist</a:t>
            </a:r>
            <a:r>
              <a:rPr lang="en-US" sz="2800" dirty="0"/>
              <a:t> is represented by a balanced binary tree.</a:t>
            </a:r>
          </a:p>
          <a:p>
            <a:r>
              <a:rPr lang="en-US" sz="2800" dirty="0"/>
              <a:t>At each step a pair of </a:t>
            </a:r>
            <a:r>
              <a:rPr lang="en-US" sz="2800" dirty="0" err="1"/>
              <a:t>sublists</a:t>
            </a:r>
            <a:r>
              <a:rPr lang="en-US" sz="2800" dirty="0"/>
              <a:t> is successively merged into a list with the elements in increasing order. The process ends when all the </a:t>
            </a:r>
            <a:r>
              <a:rPr lang="en-US" sz="2800" dirty="0" err="1"/>
              <a:t>sublists</a:t>
            </a:r>
            <a:r>
              <a:rPr lang="en-US" sz="2800" dirty="0"/>
              <a:t> have been merged.</a:t>
            </a:r>
          </a:p>
          <a:p>
            <a:r>
              <a:rPr lang="en-US" sz="2800" dirty="0"/>
              <a:t>The succession of merged lists is represented by a binary tree.</a:t>
            </a:r>
          </a:p>
        </p:txBody>
      </p:sp>
      <p:sp>
        <p:nvSpPr>
          <p:cNvPr id="4" name="Rectangle 3">
            <a:extLst>
              <a:ext uri="{FF2B5EF4-FFF2-40B4-BE49-F238E27FC236}">
                <a16:creationId xmlns:a16="http://schemas.microsoft.com/office/drawing/2014/main" id="{51C4C482-49A7-4983-1EC2-3A018B15ED8C}"/>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492350"/>
          </a:xfrm>
        </p:spPr>
        <p:txBody>
          <a:bodyPr>
            <a:noAutofit/>
          </a:bodyPr>
          <a:lstStyle/>
          <a:p>
            <a:r>
              <a:rPr lang="en-US" sz="4000" b="1" dirty="0">
                <a:solidFill>
                  <a:srgbClr val="C00000"/>
                </a:solidFill>
              </a:rPr>
              <a:t>Merge Sort</a:t>
            </a:r>
          </a:p>
        </p:txBody>
      </p:sp>
      <p:sp>
        <p:nvSpPr>
          <p:cNvPr id="3" name="Content Placeholder 2"/>
          <p:cNvSpPr>
            <a:spLocks noGrp="1"/>
          </p:cNvSpPr>
          <p:nvPr>
            <p:ph idx="1"/>
          </p:nvPr>
        </p:nvSpPr>
        <p:spPr>
          <a:xfrm>
            <a:off x="196534" y="1524000"/>
            <a:ext cx="4091473" cy="4351338"/>
          </a:xfrm>
        </p:spPr>
        <p:txBody>
          <a:bodyPr/>
          <a:lstStyle/>
          <a:p>
            <a:pPr>
              <a:buNone/>
            </a:pPr>
            <a:r>
              <a:rPr lang="en-US" b="1" dirty="0"/>
              <a:t>   Example</a:t>
            </a:r>
            <a:r>
              <a:rPr lang="en-US" dirty="0"/>
              <a:t>: Use merge sort to put the list</a:t>
            </a:r>
          </a:p>
          <a:p>
            <a:pPr>
              <a:buNone/>
            </a:pPr>
            <a:r>
              <a:rPr lang="en-US" dirty="0"/>
              <a:t>           </a:t>
            </a:r>
            <a:r>
              <a:rPr lang="en-US" dirty="0">
                <a:latin typeface="Cambria Math" pitchFamily="18" charset="0"/>
                <a:ea typeface="Cambria Math" pitchFamily="18" charset="0"/>
              </a:rPr>
              <a:t>8,2,4,6,9,7,10, 1, 5, 3</a:t>
            </a:r>
          </a:p>
          <a:p>
            <a:pPr>
              <a:buNone/>
            </a:pPr>
            <a:r>
              <a:rPr lang="en-US" dirty="0"/>
              <a:t>       into increasing order.</a:t>
            </a:r>
          </a:p>
          <a:p>
            <a:pPr>
              <a:buNone/>
            </a:pPr>
            <a:r>
              <a:rPr lang="en-US" b="1" dirty="0"/>
              <a:t>    Solution</a:t>
            </a:r>
            <a:r>
              <a:rPr lang="en-US" dirty="0"/>
              <a:t>:</a:t>
            </a:r>
          </a:p>
        </p:txBody>
      </p:sp>
      <p:pic>
        <p:nvPicPr>
          <p:cNvPr id="4" name="Picture 3" descr="0421.jpg"/>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270310" y="609600"/>
            <a:ext cx="4677156" cy="5017862"/>
          </a:xfrm>
          <a:prstGeom prst="rect">
            <a:avLst/>
          </a:prstGeom>
        </p:spPr>
      </p:pic>
      <p:sp>
        <p:nvSpPr>
          <p:cNvPr id="5" name="Rectangle 4">
            <a:extLst>
              <a:ext uri="{FF2B5EF4-FFF2-40B4-BE49-F238E27FC236}">
                <a16:creationId xmlns:a16="http://schemas.microsoft.com/office/drawing/2014/main" id="{3A3BAA7B-A69E-D71D-F91E-E28A2953907D}"/>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55649"/>
            <a:ext cx="7886700" cy="625474"/>
          </a:xfrm>
        </p:spPr>
        <p:txBody>
          <a:bodyPr>
            <a:noAutofit/>
          </a:bodyPr>
          <a:lstStyle/>
          <a:p>
            <a:r>
              <a:rPr lang="en-US" sz="4000" b="1" dirty="0">
                <a:solidFill>
                  <a:srgbClr val="C00000"/>
                </a:solidFill>
                <a:effectLst>
                  <a:outerShdw blurRad="38100" dist="38100" dir="2700000" algn="tl">
                    <a:srgbClr val="000000">
                      <a:alpha val="43137"/>
                    </a:srgbClr>
                  </a:outerShdw>
                </a:effectLst>
              </a:rPr>
              <a:t>Recursive Merge Sort</a:t>
            </a:r>
          </a:p>
        </p:txBody>
      </p:sp>
      <p:sp>
        <p:nvSpPr>
          <p:cNvPr id="3" name="Content Placeholder 2"/>
          <p:cNvSpPr>
            <a:spLocks noGrp="1"/>
          </p:cNvSpPr>
          <p:nvPr>
            <p:ph idx="1"/>
          </p:nvPr>
        </p:nvSpPr>
        <p:spPr>
          <a:xfrm>
            <a:off x="266700" y="681123"/>
            <a:ext cx="7886700" cy="842963"/>
          </a:xfrm>
        </p:spPr>
        <p:txBody>
          <a:bodyPr>
            <a:normAutofit lnSpcReduction="10000"/>
          </a:bodyPr>
          <a:lstStyle/>
          <a:p>
            <a:pPr>
              <a:buNone/>
            </a:pPr>
            <a:r>
              <a:rPr lang="en-US" b="1" dirty="0"/>
              <a:t>   Example</a:t>
            </a:r>
            <a:r>
              <a:rPr lang="en-US" dirty="0"/>
              <a:t>: Construct a recursive merge sort algorithm. </a:t>
            </a:r>
          </a:p>
          <a:p>
            <a:pPr>
              <a:buNone/>
            </a:pPr>
            <a:r>
              <a:rPr lang="en-US" sz="2800" b="1" dirty="0"/>
              <a:t>   Solution</a:t>
            </a:r>
            <a:r>
              <a:rPr lang="en-US" sz="2800" dirty="0"/>
              <a:t>: Begin with the list of </a:t>
            </a:r>
            <a:r>
              <a:rPr lang="en-US" sz="2800" i="1" dirty="0"/>
              <a:t>n</a:t>
            </a:r>
            <a:r>
              <a:rPr lang="en-US" sz="2800" dirty="0"/>
              <a:t> elements </a:t>
            </a:r>
            <a:r>
              <a:rPr lang="en-US" sz="2800" i="1" dirty="0"/>
              <a:t>L</a:t>
            </a:r>
            <a:r>
              <a:rPr lang="en-US" sz="2800" dirty="0"/>
              <a:t>.</a:t>
            </a:r>
            <a:endParaRPr lang="en-US" sz="2000" dirty="0"/>
          </a:p>
          <a:p>
            <a:pPr marL="0" indent="0">
              <a:buNone/>
            </a:pPr>
            <a:endParaRPr lang="en-US" dirty="0"/>
          </a:p>
        </p:txBody>
      </p:sp>
      <p:sp>
        <p:nvSpPr>
          <p:cNvPr id="6" name="TextBox 5"/>
          <p:cNvSpPr txBox="1"/>
          <p:nvPr/>
        </p:nvSpPr>
        <p:spPr>
          <a:xfrm>
            <a:off x="7391400" y="6324600"/>
            <a:ext cx="1524000" cy="369332"/>
          </a:xfrm>
          <a:prstGeom prst="rect">
            <a:avLst/>
          </a:prstGeom>
          <a:noFill/>
        </p:spPr>
        <p:txBody>
          <a:bodyPr wrap="square" rtlCol="0">
            <a:spAutoFit/>
          </a:bodyPr>
          <a:lstStyle/>
          <a:p>
            <a:r>
              <a:rPr lang="en-US" i="1" dirty="0"/>
              <a:t>continued</a:t>
            </a:r>
            <a:r>
              <a:rPr lang="en-US" dirty="0"/>
              <a:t> </a:t>
            </a:r>
            <a:r>
              <a:rPr lang="en-US" dirty="0">
                <a:latin typeface="Cambria Math"/>
                <a:ea typeface="Cambria Math"/>
              </a:rPr>
              <a:t>→</a:t>
            </a:r>
            <a:r>
              <a:rPr lang="en-US" dirty="0"/>
              <a:t> </a:t>
            </a:r>
          </a:p>
        </p:txBody>
      </p:sp>
      <p:sp>
        <p:nvSpPr>
          <p:cNvPr id="4" name="Rectangle 3">
            <a:extLst>
              <a:ext uri="{FF2B5EF4-FFF2-40B4-BE49-F238E27FC236}">
                <a16:creationId xmlns:a16="http://schemas.microsoft.com/office/drawing/2014/main" id="{EEB819CA-3FB8-EA9A-9EBB-F26F2934B4D1}"/>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57200" y="1828800"/>
            <a:ext cx="7924800" cy="4047248"/>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103" y="76200"/>
            <a:ext cx="7886700" cy="701674"/>
          </a:xfrm>
        </p:spPr>
        <p:txBody>
          <a:bodyPr>
            <a:normAutofit/>
          </a:bodyPr>
          <a:lstStyle/>
          <a:p>
            <a:r>
              <a:rPr lang="en-US" sz="4400" b="1" dirty="0">
                <a:solidFill>
                  <a:srgbClr val="C00000"/>
                </a:solidFill>
                <a:effectLst>
                  <a:outerShdw blurRad="38100" dist="38100" dir="2700000" algn="tl">
                    <a:srgbClr val="000000">
                      <a:alpha val="43137"/>
                    </a:srgbClr>
                  </a:outerShdw>
                </a:effectLst>
              </a:rPr>
              <a:t>Recursive Merge Sort</a:t>
            </a:r>
          </a:p>
        </p:txBody>
      </p:sp>
      <p:sp>
        <p:nvSpPr>
          <p:cNvPr id="3" name="Content Placeholder 2"/>
          <p:cNvSpPr>
            <a:spLocks noGrp="1"/>
          </p:cNvSpPr>
          <p:nvPr>
            <p:ph idx="1"/>
          </p:nvPr>
        </p:nvSpPr>
        <p:spPr>
          <a:xfrm>
            <a:off x="628650" y="928233"/>
            <a:ext cx="7886700" cy="4351338"/>
          </a:xfrm>
        </p:spPr>
        <p:txBody>
          <a:bodyPr>
            <a:normAutofit lnSpcReduction="10000"/>
          </a:bodyPr>
          <a:lstStyle/>
          <a:p>
            <a:r>
              <a:rPr lang="en-US" dirty="0"/>
              <a:t>Subroutine </a:t>
            </a:r>
            <a:r>
              <a:rPr lang="en-US" i="1" dirty="0"/>
              <a:t>merge</a:t>
            </a:r>
            <a:r>
              <a:rPr lang="en-US" dirty="0"/>
              <a:t>, which merges two sorted lists.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buNone/>
            </a:pPr>
            <a:r>
              <a:rPr lang="en-US" b="1" dirty="0"/>
              <a:t>   Complexity of Merge</a:t>
            </a:r>
            <a:r>
              <a:rPr lang="en-US" dirty="0"/>
              <a:t>: Two sorted lists with </a:t>
            </a:r>
            <a:r>
              <a:rPr lang="en-US" i="1" dirty="0"/>
              <a:t>m</a:t>
            </a:r>
            <a:r>
              <a:rPr lang="en-US" dirty="0"/>
              <a:t> elements and </a:t>
            </a:r>
            <a:r>
              <a:rPr lang="en-US" i="1" dirty="0"/>
              <a:t>n</a:t>
            </a:r>
            <a:r>
              <a:rPr lang="en-US" dirty="0"/>
              <a:t> elements can be merged into a sorted list using no more than </a:t>
            </a:r>
            <a:r>
              <a:rPr lang="en-US" i="1" dirty="0"/>
              <a:t>m</a:t>
            </a:r>
            <a:r>
              <a:rPr lang="en-US" dirty="0"/>
              <a:t> + </a:t>
            </a:r>
            <a:r>
              <a:rPr lang="en-US" i="1" dirty="0"/>
              <a:t>n</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comparisons.</a:t>
            </a:r>
          </a:p>
        </p:txBody>
      </p:sp>
      <p:sp>
        <p:nvSpPr>
          <p:cNvPr id="4" name="Content Placeholder 2"/>
          <p:cNvSpPr txBox="1">
            <a:spLocks/>
          </p:cNvSpPr>
          <p:nvPr/>
        </p:nvSpPr>
        <p:spPr>
          <a:xfrm>
            <a:off x="876300" y="1371600"/>
            <a:ext cx="7391400" cy="2514600"/>
          </a:xfrm>
          <a:prstGeom prst="rect">
            <a:avLst/>
          </a:prstGeom>
          <a:ln>
            <a:solidFill>
              <a:schemeClr val="accent1"/>
            </a:solidFill>
          </a:ln>
        </p:spPr>
        <p:txBody>
          <a:bodyPr vert="horz">
            <a:normAutofit fontScale="25000" lnSpcReduction="20000"/>
          </a:bodyPr>
          <a:lstStyle/>
          <a:p>
            <a:pPr marL="274320" lvl="0" indent="-274320">
              <a:spcBef>
                <a:spcPct val="20000"/>
              </a:spcBef>
              <a:buClr>
                <a:schemeClr val="accent3"/>
              </a:buClr>
              <a:buSzPct val="95000"/>
              <a:defRPr/>
            </a:pPr>
            <a:r>
              <a:rPr lang="en-US" sz="7200" b="1" dirty="0"/>
              <a:t>procedure</a:t>
            </a:r>
            <a:r>
              <a:rPr kumimoji="0" lang="en-US" sz="7200" b="1" i="0" u="none" strike="noStrike" kern="1200" cap="none" spc="0" normalizeH="0" baseline="0" noProof="0" dirty="0">
                <a:ln>
                  <a:noFill/>
                </a:ln>
                <a:solidFill>
                  <a:schemeClr val="tx1"/>
                </a:solidFill>
                <a:effectLst/>
                <a:uLnTx/>
                <a:uFillTx/>
                <a:latin typeface="+mn-lt"/>
                <a:ea typeface="+mn-ea"/>
                <a:cs typeface="+mn-cs"/>
              </a:rPr>
              <a:t> </a:t>
            </a:r>
            <a:r>
              <a:rPr lang="en-US" sz="7200" i="1" noProof="0" dirty="0"/>
              <a:t> merge</a:t>
            </a:r>
            <a:r>
              <a:rPr kumimoji="0" lang="en-US" sz="7200" i="0" u="none" strike="noStrike" kern="1200" cap="none" spc="0" normalizeH="0" baseline="0" noProof="0" dirty="0">
                <a:ln>
                  <a:noFill/>
                </a:ln>
                <a:solidFill>
                  <a:schemeClr val="tx1"/>
                </a:solidFill>
                <a:effectLst/>
                <a:uLnTx/>
                <a:uFillTx/>
                <a:latin typeface="+mn-lt"/>
                <a:ea typeface="+mn-ea"/>
                <a:cs typeface="+mn-cs"/>
              </a:rPr>
              <a:t>(</a:t>
            </a:r>
            <a:r>
              <a:rPr lang="en-US" sz="7200" i="1" dirty="0">
                <a:ea typeface="Cambria Math" pitchFamily="18" charset="0"/>
              </a:rPr>
              <a:t>L</a:t>
            </a:r>
            <a:r>
              <a:rPr lang="en-US" sz="7200" baseline="-25000" dirty="0">
                <a:latin typeface="Cambria Math" pitchFamily="18" charset="0"/>
                <a:ea typeface="Cambria Math" pitchFamily="18" charset="0"/>
              </a:rPr>
              <a:t>1</a:t>
            </a:r>
            <a:r>
              <a:rPr lang="en-US" sz="7200" i="1" dirty="0"/>
              <a:t>, </a:t>
            </a:r>
            <a:r>
              <a:rPr lang="en-US" sz="7200" i="1" dirty="0">
                <a:ea typeface="Cambria Math" pitchFamily="18" charset="0"/>
              </a:rPr>
              <a:t>L</a:t>
            </a:r>
            <a:r>
              <a:rPr lang="en-US" sz="7200" baseline="-25000" dirty="0">
                <a:latin typeface="Cambria Math" pitchFamily="18" charset="0"/>
                <a:ea typeface="Cambria Math" pitchFamily="18" charset="0"/>
              </a:rPr>
              <a:t>2</a:t>
            </a:r>
            <a:r>
              <a:rPr lang="en-US" sz="7200" i="1" dirty="0"/>
              <a:t> </a:t>
            </a:r>
            <a:r>
              <a:rPr lang="en-US" sz="7200" dirty="0"/>
              <a:t>:</a:t>
            </a:r>
            <a:r>
              <a:rPr lang="en-US" sz="7200" dirty="0">
                <a:ea typeface="Cambria Math" pitchFamily="18" charset="0"/>
              </a:rPr>
              <a:t>sorted lists</a:t>
            </a:r>
            <a:r>
              <a:rPr lang="en-US" sz="7200" dirty="0">
                <a:latin typeface="Cambria Math"/>
                <a:ea typeface="Cambria Math"/>
              </a:rPr>
              <a:t>)</a:t>
            </a:r>
          </a:p>
          <a:p>
            <a:pPr marL="274320" lvl="0" indent="-274320">
              <a:spcBef>
                <a:spcPct val="20000"/>
              </a:spcBef>
              <a:buClr>
                <a:schemeClr val="accent3"/>
              </a:buClr>
              <a:buSzPct val="95000"/>
              <a:defRPr/>
            </a:pPr>
            <a:r>
              <a:rPr lang="en-US" sz="7200" i="1" dirty="0">
                <a:ea typeface="Cambria Math" pitchFamily="18" charset="0"/>
              </a:rPr>
              <a:t>L </a:t>
            </a:r>
            <a:r>
              <a:rPr lang="en-US" sz="7200" dirty="0">
                <a:ea typeface="Cambria Math" pitchFamily="18" charset="0"/>
              </a:rPr>
              <a:t>:= empty list</a:t>
            </a:r>
            <a:endParaRPr lang="en-US" sz="7200" dirty="0">
              <a:latin typeface="Cambria Math"/>
              <a:ea typeface="Cambria Math"/>
            </a:endParaRPr>
          </a:p>
          <a:p>
            <a:pPr marL="274320" lvl="0" indent="-274320">
              <a:spcBef>
                <a:spcPct val="20000"/>
              </a:spcBef>
              <a:buClr>
                <a:schemeClr val="accent3"/>
              </a:buClr>
              <a:buSzPct val="95000"/>
              <a:defRPr/>
            </a:pPr>
            <a:r>
              <a:rPr lang="en-US" sz="7200" b="1" dirty="0"/>
              <a:t>while </a:t>
            </a:r>
            <a:r>
              <a:rPr lang="en-US" sz="7200" i="1" dirty="0">
                <a:ea typeface="Cambria Math" pitchFamily="18" charset="0"/>
              </a:rPr>
              <a:t>L</a:t>
            </a:r>
            <a:r>
              <a:rPr lang="en-US" sz="7200" baseline="-25000" dirty="0">
                <a:latin typeface="Cambria Math" pitchFamily="18" charset="0"/>
                <a:ea typeface="Cambria Math" pitchFamily="18" charset="0"/>
              </a:rPr>
              <a:t>1</a:t>
            </a:r>
            <a:r>
              <a:rPr lang="en-US" sz="7200" dirty="0"/>
              <a:t>  and </a:t>
            </a:r>
            <a:r>
              <a:rPr lang="en-US" sz="7200" i="1" dirty="0">
                <a:ea typeface="Cambria Math" pitchFamily="18" charset="0"/>
              </a:rPr>
              <a:t>L</a:t>
            </a:r>
            <a:r>
              <a:rPr lang="en-US" sz="7200" baseline="-25000" dirty="0">
                <a:latin typeface="Cambria Math" pitchFamily="18" charset="0"/>
                <a:ea typeface="Cambria Math" pitchFamily="18" charset="0"/>
              </a:rPr>
              <a:t>2</a:t>
            </a:r>
            <a:r>
              <a:rPr lang="en-US" sz="7200" dirty="0"/>
              <a:t>  are both nonempty</a:t>
            </a:r>
            <a:endParaRPr kumimoji="0" lang="en-US" sz="7200" b="1" i="0" u="none" strike="noStrike" kern="1200" cap="none" spc="0" normalizeH="0" noProof="0" dirty="0">
              <a:ln>
                <a:noFill/>
              </a:ln>
              <a:solidFill>
                <a:schemeClr val="tx1"/>
              </a:solidFill>
              <a:effectLst/>
              <a:uLnTx/>
              <a:uFillTx/>
              <a:latin typeface="Cambria Math" pitchFamily="18" charset="0"/>
              <a:ea typeface="Cambria Math" pitchFamily="18" charset="0"/>
            </a:endParaRPr>
          </a:p>
          <a:p>
            <a:pPr marL="274320" indent="-274320">
              <a:spcBef>
                <a:spcPct val="20000"/>
              </a:spcBef>
              <a:buClr>
                <a:schemeClr val="accent3"/>
              </a:buClr>
              <a:buSzPct val="95000"/>
              <a:defRPr/>
            </a:pPr>
            <a:r>
              <a:rPr lang="en-US" sz="7200" i="1" dirty="0">
                <a:ea typeface="Cambria Math"/>
              </a:rPr>
              <a:t>     </a:t>
            </a:r>
            <a:r>
              <a:rPr lang="en-US" sz="7200" dirty="0">
                <a:ea typeface="Cambria Math"/>
              </a:rPr>
              <a:t>remove smaller of first elements of </a:t>
            </a:r>
            <a:r>
              <a:rPr lang="en-US" sz="7200" i="1" dirty="0">
                <a:ea typeface="Cambria Math" pitchFamily="18" charset="0"/>
              </a:rPr>
              <a:t>L</a:t>
            </a:r>
            <a:r>
              <a:rPr lang="en-US" sz="7200" baseline="-25000" dirty="0">
                <a:latin typeface="Cambria Math" pitchFamily="18" charset="0"/>
                <a:ea typeface="Cambria Math" pitchFamily="18" charset="0"/>
              </a:rPr>
              <a:t>1</a:t>
            </a:r>
            <a:r>
              <a:rPr lang="en-US" sz="7200" dirty="0">
                <a:ea typeface="Cambria Math"/>
              </a:rPr>
              <a:t> and </a:t>
            </a:r>
            <a:r>
              <a:rPr lang="en-US" sz="7200" i="1" dirty="0">
                <a:ea typeface="Cambria Math" pitchFamily="18" charset="0"/>
              </a:rPr>
              <a:t>L</a:t>
            </a:r>
            <a:r>
              <a:rPr lang="en-US" sz="7200" baseline="-25000" dirty="0">
                <a:latin typeface="Cambria Math" pitchFamily="18" charset="0"/>
                <a:ea typeface="Cambria Math" pitchFamily="18" charset="0"/>
              </a:rPr>
              <a:t>2</a:t>
            </a:r>
            <a:r>
              <a:rPr lang="en-US" sz="7200" dirty="0">
                <a:ea typeface="Cambria Math"/>
              </a:rPr>
              <a:t> from its list; </a:t>
            </a:r>
          </a:p>
          <a:p>
            <a:pPr marL="274320" indent="-274320">
              <a:spcBef>
                <a:spcPct val="20000"/>
              </a:spcBef>
              <a:buClr>
                <a:schemeClr val="accent3"/>
              </a:buClr>
              <a:buSzPct val="95000"/>
              <a:defRPr/>
            </a:pPr>
            <a:r>
              <a:rPr lang="en-US" sz="7200" dirty="0">
                <a:ea typeface="Cambria Math"/>
              </a:rPr>
              <a:t>             put at the right end of </a:t>
            </a:r>
            <a:r>
              <a:rPr lang="en-US" sz="7200" i="1" dirty="0">
                <a:ea typeface="Cambria Math" pitchFamily="18" charset="0"/>
              </a:rPr>
              <a:t>L</a:t>
            </a:r>
          </a:p>
          <a:p>
            <a:pPr marL="274320" indent="-274320">
              <a:spcBef>
                <a:spcPct val="20000"/>
              </a:spcBef>
              <a:buClr>
                <a:schemeClr val="accent3"/>
              </a:buClr>
              <a:buSzPct val="95000"/>
              <a:defRPr/>
            </a:pPr>
            <a:r>
              <a:rPr lang="en-US" sz="7200" i="1" dirty="0">
                <a:ea typeface="Cambria Math" pitchFamily="18" charset="0"/>
              </a:rPr>
              <a:t>     </a:t>
            </a:r>
            <a:r>
              <a:rPr lang="en-US" sz="7200" b="1" dirty="0">
                <a:ea typeface="Cambria Math" pitchFamily="18" charset="0"/>
              </a:rPr>
              <a:t>if </a:t>
            </a:r>
            <a:r>
              <a:rPr lang="en-US" sz="7200" dirty="0">
                <a:ea typeface="Cambria Math" pitchFamily="18" charset="0"/>
              </a:rPr>
              <a:t>this removal makes one list empty </a:t>
            </a:r>
          </a:p>
          <a:p>
            <a:pPr marL="274320" indent="-274320">
              <a:spcBef>
                <a:spcPct val="20000"/>
              </a:spcBef>
              <a:buClr>
                <a:schemeClr val="accent3"/>
              </a:buClr>
              <a:buSzPct val="95000"/>
              <a:defRPr/>
            </a:pPr>
            <a:r>
              <a:rPr lang="en-US" sz="7200" b="1" dirty="0">
                <a:ea typeface="Cambria Math" pitchFamily="18" charset="0"/>
              </a:rPr>
              <a:t>         then</a:t>
            </a:r>
            <a:r>
              <a:rPr lang="en-US" sz="7200" dirty="0">
                <a:ea typeface="Cambria Math" pitchFamily="18" charset="0"/>
              </a:rPr>
              <a:t> remove all elements from the other list and append them to L</a:t>
            </a:r>
            <a:endParaRPr lang="en-US" sz="7200" dirty="0"/>
          </a:p>
          <a:p>
            <a:pPr marL="274320" lvl="0" indent="-274320">
              <a:spcBef>
                <a:spcPct val="20000"/>
              </a:spcBef>
              <a:buClr>
                <a:schemeClr val="accent3"/>
              </a:buClr>
              <a:buSzPct val="95000"/>
              <a:defRPr/>
            </a:pPr>
            <a:r>
              <a:rPr lang="en-US" sz="7200" b="1" dirty="0">
                <a:ea typeface="Cambria Math" pitchFamily="18" charset="0"/>
              </a:rPr>
              <a:t>return</a:t>
            </a:r>
            <a:r>
              <a:rPr lang="en-US" sz="7200" i="1" dirty="0">
                <a:ea typeface="Cambria Math" pitchFamily="18" charset="0"/>
              </a:rPr>
              <a:t> L </a:t>
            </a:r>
            <a:r>
              <a:rPr lang="en-US" sz="7200" noProof="0" dirty="0">
                <a:ea typeface="Cambria Math" pitchFamily="18" charset="0"/>
              </a:rPr>
              <a:t>{</a:t>
            </a:r>
            <a:r>
              <a:rPr lang="en-US" sz="7200" i="1" noProof="0" dirty="0">
                <a:ea typeface="Cambria Math" pitchFamily="18" charset="0"/>
              </a:rPr>
              <a:t>L</a:t>
            </a:r>
            <a:r>
              <a:rPr lang="en-US" sz="7200" noProof="0" dirty="0">
                <a:ea typeface="Cambria Math" pitchFamily="18" charset="0"/>
              </a:rPr>
              <a:t> is the merged list with the elements in increasing order}</a:t>
            </a:r>
            <a:endParaRPr kumimoji="0" lang="en-US" sz="7200" u="none" strike="noStrike" kern="1200" cap="none" spc="0" normalizeH="0" baseline="0" noProof="0" dirty="0">
              <a:ln>
                <a:noFill/>
              </a:ln>
              <a:solidFill>
                <a:schemeClr val="tx1"/>
              </a:solidFill>
              <a:effectLst/>
              <a:uLnTx/>
              <a:uFillTx/>
              <a:ea typeface="Cambria Math" pitchFamily="18" charset="0"/>
            </a:endParaRPr>
          </a:p>
          <a:p>
            <a:pPr marL="274320" lvl="0" indent="-274320">
              <a:spcBef>
                <a:spcPct val="20000"/>
              </a:spcBef>
              <a:buClr>
                <a:schemeClr val="accent3"/>
              </a:buClr>
              <a:buSzPct val="95000"/>
            </a:pPr>
            <a:endParaRPr lang="en-US" sz="2600" i="1" baseline="-25000" dirty="0"/>
          </a:p>
          <a:p>
            <a:pPr marL="274320" lvl="0" indent="-274320">
              <a:spcBef>
                <a:spcPct val="20000"/>
              </a:spcBef>
              <a:buClr>
                <a:schemeClr val="accent3"/>
              </a:buClr>
              <a:buSzPct val="95000"/>
            </a:pPr>
            <a:endParaRPr kumimoji="0" lang="en-US" sz="2600" b="0" i="1" u="none" strike="noStrike" kern="1200" cap="none" spc="0" normalizeH="0" baseline="0" noProof="0" dirty="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         </a:t>
            </a:r>
            <a:endPar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    </a:t>
            </a:r>
            <a:endParaRPr kumimoji="0" lang="en-US" sz="2600" b="0" i="1" u="none" strike="noStrike" kern="1200" cap="none" spc="0" normalizeH="0" baseline="0" noProof="0" dirty="0">
              <a:ln>
                <a:noFill/>
              </a:ln>
              <a:solidFill>
                <a:schemeClr val="tx1"/>
              </a:solidFill>
              <a:effectLst/>
              <a:uLnTx/>
              <a:uFillTx/>
              <a:latin typeface="+mn-lt"/>
              <a:ea typeface="+mn-ea"/>
              <a:cs typeface="+mn-cs"/>
            </a:endParaRPr>
          </a:p>
        </p:txBody>
      </p:sp>
      <p:sp>
        <p:nvSpPr>
          <p:cNvPr id="5" name="Rectangle 4">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b="1" dirty="0">
                <a:solidFill>
                  <a:srgbClr val="C00000"/>
                </a:solidFill>
                <a:effectLst>
                  <a:outerShdw blurRad="38100" dist="38100" dir="2700000" algn="tl">
                    <a:srgbClr val="000000">
                      <a:alpha val="43137"/>
                    </a:srgbClr>
                  </a:outerShdw>
                </a:effectLst>
              </a:rPr>
              <a:t>Important Points About Using Mathematical  Induction</a:t>
            </a:r>
          </a:p>
        </p:txBody>
      </p:sp>
      <p:sp>
        <p:nvSpPr>
          <p:cNvPr id="3" name="Content Placeholder 2"/>
          <p:cNvSpPr>
            <a:spLocks noGrp="1"/>
          </p:cNvSpPr>
          <p:nvPr>
            <p:ph idx="1"/>
          </p:nvPr>
        </p:nvSpPr>
        <p:spPr/>
        <p:txBody>
          <a:bodyPr>
            <a:normAutofit fontScale="92500" lnSpcReduction="10000"/>
          </a:bodyPr>
          <a:lstStyle/>
          <a:p>
            <a:r>
              <a:rPr lang="en-US" sz="2900" dirty="0"/>
              <a:t>Mathematical induction can be expressed  as the rule of inference</a:t>
            </a:r>
          </a:p>
          <a:p>
            <a:pPr>
              <a:buNone/>
            </a:pPr>
            <a:r>
              <a:rPr lang="en-US" dirty="0"/>
              <a:t>     </a:t>
            </a:r>
          </a:p>
          <a:p>
            <a:pPr>
              <a:buNone/>
            </a:pPr>
            <a:r>
              <a:rPr lang="en-US" dirty="0"/>
              <a:t>    </a:t>
            </a:r>
            <a:r>
              <a:rPr lang="en-US" sz="2900" dirty="0"/>
              <a:t>where the domain is the set of positive integers</a:t>
            </a:r>
            <a:r>
              <a:rPr lang="en-US" dirty="0"/>
              <a:t>.</a:t>
            </a:r>
          </a:p>
          <a:p>
            <a:r>
              <a:rPr lang="en-US" sz="2900" dirty="0"/>
              <a:t>In a proof by mathematical induction, we don’t assume that </a:t>
            </a:r>
            <a:r>
              <a:rPr lang="en-US" sz="2900" i="1" dirty="0"/>
              <a:t>P</a:t>
            </a:r>
            <a:r>
              <a:rPr lang="en-US" sz="2900" dirty="0"/>
              <a:t>(</a:t>
            </a:r>
            <a:r>
              <a:rPr lang="en-US" sz="2900" i="1" dirty="0"/>
              <a:t>k</a:t>
            </a:r>
            <a:r>
              <a:rPr lang="en-US" sz="2900" dirty="0"/>
              <a:t>) is true for all positive integers! We show that if we assume that </a:t>
            </a:r>
            <a:r>
              <a:rPr lang="en-US" sz="2900" i="1" dirty="0"/>
              <a:t>P</a:t>
            </a:r>
            <a:r>
              <a:rPr lang="en-US" sz="2900" dirty="0"/>
              <a:t>(</a:t>
            </a:r>
            <a:r>
              <a:rPr lang="en-US" sz="2900" i="1" dirty="0"/>
              <a:t>k</a:t>
            </a:r>
            <a:r>
              <a:rPr lang="en-US" sz="2900" dirty="0"/>
              <a:t>) is true, then           </a:t>
            </a:r>
            <a:r>
              <a:rPr lang="en-US" sz="2900" i="1" dirty="0">
                <a:sym typeface="Wingdings" pitchFamily="2" charset="2"/>
              </a:rPr>
              <a:t>P</a:t>
            </a:r>
            <a:r>
              <a:rPr lang="en-US" sz="2900" dirty="0">
                <a:sym typeface="Wingdings" pitchFamily="2" charset="2"/>
              </a:rPr>
              <a:t>(</a:t>
            </a:r>
            <a:r>
              <a:rPr lang="en-US" sz="2900" i="1" dirty="0">
                <a:sym typeface="Wingdings" pitchFamily="2" charset="2"/>
              </a:rPr>
              <a:t>k + </a:t>
            </a:r>
            <a:r>
              <a:rPr lang="en-US" sz="2900" dirty="0">
                <a:latin typeface="Cambria Math" pitchFamily="18" charset="0"/>
                <a:ea typeface="Cambria Math" pitchFamily="18" charset="0"/>
                <a:sym typeface="Wingdings" pitchFamily="2" charset="2"/>
              </a:rPr>
              <a:t>1</a:t>
            </a:r>
            <a:r>
              <a:rPr lang="en-US" sz="2900" dirty="0">
                <a:ea typeface="Cambria Math" pitchFamily="18" charset="0"/>
                <a:sym typeface="Wingdings" pitchFamily="2" charset="2"/>
              </a:rPr>
              <a:t>) must also  be true. </a:t>
            </a:r>
          </a:p>
          <a:p>
            <a:r>
              <a:rPr lang="en-US" sz="2900" dirty="0">
                <a:ea typeface="Cambria Math" pitchFamily="18" charset="0"/>
                <a:sym typeface="Wingdings" pitchFamily="2" charset="2"/>
              </a:rPr>
              <a:t>Proofs by mathematical induction do not always start at the integer </a:t>
            </a:r>
            <a:r>
              <a:rPr lang="en-US" sz="2900" dirty="0">
                <a:latin typeface="Cambria Math" pitchFamily="18" charset="0"/>
                <a:ea typeface="Cambria Math" pitchFamily="18" charset="0"/>
                <a:sym typeface="Wingdings" pitchFamily="2" charset="2"/>
              </a:rPr>
              <a:t>1</a:t>
            </a:r>
            <a:r>
              <a:rPr lang="en-US" sz="2900" dirty="0">
                <a:ea typeface="Cambria Math" pitchFamily="18" charset="0"/>
                <a:sym typeface="Wingdings" pitchFamily="2" charset="2"/>
              </a:rPr>
              <a:t>. In such a case, the basis step begins at a starting point </a:t>
            </a:r>
            <a:r>
              <a:rPr lang="en-US" sz="2900" i="1" dirty="0">
                <a:ea typeface="Cambria Math" pitchFamily="18" charset="0"/>
                <a:sym typeface="Wingdings" pitchFamily="2" charset="2"/>
              </a:rPr>
              <a:t>b</a:t>
            </a:r>
            <a:r>
              <a:rPr lang="en-US" sz="2900" dirty="0">
                <a:ea typeface="Cambria Math" pitchFamily="18" charset="0"/>
                <a:sym typeface="Wingdings" pitchFamily="2" charset="2"/>
              </a:rPr>
              <a:t> where </a:t>
            </a:r>
            <a:r>
              <a:rPr lang="en-US" sz="2900" i="1" dirty="0">
                <a:ea typeface="Cambria Math" pitchFamily="18" charset="0"/>
                <a:sym typeface="Wingdings" pitchFamily="2" charset="2"/>
              </a:rPr>
              <a:t>b</a:t>
            </a:r>
            <a:r>
              <a:rPr lang="en-US" sz="2900" dirty="0">
                <a:ea typeface="Cambria Math" pitchFamily="18" charset="0"/>
                <a:sym typeface="Wingdings" pitchFamily="2" charset="2"/>
              </a:rPr>
              <a:t> is an integer. </a:t>
            </a:r>
          </a:p>
        </p:txBody>
      </p:sp>
      <p:sp>
        <p:nvSpPr>
          <p:cNvPr id="5" name="TextBox 4"/>
          <p:cNvSpPr txBox="1"/>
          <p:nvPr/>
        </p:nvSpPr>
        <p:spPr>
          <a:xfrm>
            <a:off x="1262495" y="2438400"/>
            <a:ext cx="7239000" cy="523220"/>
          </a:xfrm>
          <a:prstGeom prst="rect">
            <a:avLst/>
          </a:prstGeom>
          <a:noFill/>
        </p:spPr>
        <p:txBody>
          <a:bodyPr wrap="square" rtlCol="0">
            <a:spAutoFit/>
          </a:bodyPr>
          <a:lstStyle/>
          <a:p>
            <a:r>
              <a:rPr lang="en-US" sz="2800" dirty="0"/>
              <a:t>  </a:t>
            </a:r>
            <a:r>
              <a:rPr lang="en-US" sz="2400" dirty="0"/>
              <a:t>(</a:t>
            </a:r>
            <a:r>
              <a:rPr lang="en-US" sz="2400" i="1" dirty="0"/>
              <a:t>P</a:t>
            </a:r>
            <a:r>
              <a:rPr lang="en-US" sz="2400" dirty="0"/>
              <a:t>(</a:t>
            </a:r>
            <a:r>
              <a:rPr lang="en-US" sz="2400" dirty="0">
                <a:latin typeface="Cambria Math" pitchFamily="18" charset="0"/>
                <a:ea typeface="Cambria Math" pitchFamily="18" charset="0"/>
              </a:rPr>
              <a:t>1</a:t>
            </a:r>
            <a:r>
              <a:rPr lang="en-US" sz="2400" dirty="0"/>
              <a:t>) </a:t>
            </a:r>
            <a:r>
              <a:rPr lang="en-US" sz="2400" dirty="0">
                <a:latin typeface="Cambria Math"/>
                <a:ea typeface="Cambria Math"/>
              </a:rPr>
              <a:t> ∧ ∀</a:t>
            </a:r>
            <a:r>
              <a:rPr lang="en-US" sz="2400" i="1" dirty="0">
                <a:ea typeface="Cambria Math"/>
              </a:rPr>
              <a:t>k </a:t>
            </a:r>
            <a:r>
              <a:rPr lang="en-US" sz="2400" dirty="0"/>
              <a:t>(</a:t>
            </a:r>
            <a:r>
              <a:rPr lang="en-US" sz="2400" i="1" dirty="0"/>
              <a:t>P</a:t>
            </a:r>
            <a:r>
              <a:rPr lang="en-US" sz="2400" dirty="0"/>
              <a:t>(</a:t>
            </a:r>
            <a:r>
              <a:rPr lang="en-US" sz="2400" i="1" dirty="0"/>
              <a:t>k</a:t>
            </a:r>
            <a:r>
              <a:rPr lang="en-US" sz="2400" dirty="0"/>
              <a:t>)</a:t>
            </a:r>
            <a:r>
              <a:rPr lang="en-US" sz="2400" i="1" dirty="0"/>
              <a:t> </a:t>
            </a:r>
            <a:r>
              <a:rPr lang="en-US" sz="2400" dirty="0">
                <a:latin typeface="Cambria Math"/>
                <a:ea typeface="Cambria Math"/>
                <a:sym typeface="Wingdings" pitchFamily="2" charset="2"/>
              </a:rPr>
              <a:t>→</a:t>
            </a:r>
            <a:r>
              <a:rPr lang="en-US" sz="2400" i="1" dirty="0">
                <a:sym typeface="Wingdings" pitchFamily="2" charset="2"/>
              </a:rPr>
              <a:t> P</a:t>
            </a:r>
            <a:r>
              <a:rPr lang="en-US" sz="2400" dirty="0">
                <a:sym typeface="Wingdings" pitchFamily="2" charset="2"/>
              </a:rPr>
              <a:t>(</a:t>
            </a:r>
            <a:r>
              <a:rPr lang="en-US" sz="2400" i="1" dirty="0">
                <a:sym typeface="Wingdings" pitchFamily="2" charset="2"/>
              </a:rPr>
              <a:t>k + </a:t>
            </a:r>
            <a:r>
              <a:rPr lang="en-US" sz="2400" dirty="0">
                <a:latin typeface="Cambria Math" pitchFamily="18" charset="0"/>
                <a:ea typeface="Cambria Math" pitchFamily="18" charset="0"/>
                <a:sym typeface="Wingdings" pitchFamily="2" charset="2"/>
              </a:rPr>
              <a:t>1</a:t>
            </a:r>
            <a:r>
              <a:rPr lang="en-US" sz="2400" dirty="0">
                <a:sym typeface="Wingdings" pitchFamily="2" charset="2"/>
              </a:rPr>
              <a:t>)))</a:t>
            </a:r>
            <a:r>
              <a:rPr lang="en-US" sz="2400" dirty="0">
                <a:latin typeface="Cambria Math"/>
                <a:ea typeface="Cambria Math"/>
                <a:sym typeface="Wingdings" pitchFamily="2" charset="2"/>
              </a:rPr>
              <a:t> → </a:t>
            </a:r>
            <a:r>
              <a:rPr lang="en-US" sz="2400" dirty="0">
                <a:latin typeface="Cambria Math"/>
                <a:ea typeface="Cambria Math"/>
              </a:rPr>
              <a:t> ∀</a:t>
            </a:r>
            <a:r>
              <a:rPr lang="en-US" sz="2400" i="1" dirty="0">
                <a:ea typeface="Cambria Math"/>
              </a:rPr>
              <a:t>n P</a:t>
            </a:r>
            <a:r>
              <a:rPr lang="en-US" sz="2400" dirty="0">
                <a:ea typeface="Cambria Math"/>
              </a:rPr>
              <a:t>(</a:t>
            </a:r>
            <a:r>
              <a:rPr lang="en-US" sz="2400" i="1" dirty="0">
                <a:ea typeface="Cambria Math"/>
              </a:rPr>
              <a:t>n</a:t>
            </a:r>
            <a:r>
              <a:rPr lang="en-US" sz="2400" dirty="0">
                <a:ea typeface="Cambria Math"/>
              </a:rPr>
              <a:t>),</a:t>
            </a:r>
            <a:r>
              <a:rPr lang="en-US" sz="2400" dirty="0">
                <a:sym typeface="Wingdings" pitchFamily="2" charset="2"/>
              </a:rPr>
              <a:t> </a:t>
            </a:r>
            <a:endParaRPr lang="en-US" sz="2400" dirty="0"/>
          </a:p>
        </p:txBody>
      </p:sp>
      <p:sp>
        <p:nvSpPr>
          <p:cNvPr id="4" name="Rectangle 3">
            <a:extLst>
              <a:ext uri="{FF2B5EF4-FFF2-40B4-BE49-F238E27FC236}">
                <a16:creationId xmlns:a16="http://schemas.microsoft.com/office/drawing/2014/main" id="{FB3C7013-5A8D-ED9F-F7C8-C6F49C9794A7}"/>
              </a:ext>
            </a:extLst>
          </p:cNvPr>
          <p:cNvSpPr/>
          <p:nvPr/>
        </p:nvSpPr>
        <p:spPr>
          <a:xfrm>
            <a:off x="123757" y="6166247"/>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866160" y="2125440"/>
              <a:ext cx="6126120" cy="3759480"/>
            </p14:xfrm>
          </p:contentPart>
        </mc:Choice>
        <mc:Fallback xmlns="">
          <p:pic>
            <p:nvPicPr>
              <p:cNvPr id="6" name="Ink 5"/>
              <p:cNvPicPr/>
              <p:nvPr/>
            </p:nvPicPr>
            <p:blipFill>
              <a:blip r:embed="rId3"/>
              <a:stretch>
                <a:fillRect/>
              </a:stretch>
            </p:blipFill>
            <p:spPr>
              <a:xfrm>
                <a:off x="856800" y="2116080"/>
                <a:ext cx="6144840" cy="3778200"/>
              </a:xfrm>
              <a:prstGeom prst="rect">
                <a:avLst/>
              </a:prstGeom>
            </p:spPr>
          </p:pic>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33.jpg"/>
          <p:cNvPicPr>
            <a:picLocks noChangeAspect="1"/>
          </p:cNvPicPr>
          <p:nvPr/>
        </p:nvPicPr>
        <p:blipFill>
          <a:blip r:embed="rId2" cstate="print"/>
          <a:stretch>
            <a:fillRect/>
          </a:stretch>
        </p:blipFill>
        <p:spPr>
          <a:xfrm>
            <a:off x="1066800" y="3200400"/>
            <a:ext cx="7445111" cy="2971800"/>
          </a:xfrm>
          <a:prstGeom prst="rect">
            <a:avLst/>
          </a:prstGeom>
        </p:spPr>
      </p:pic>
      <p:sp>
        <p:nvSpPr>
          <p:cNvPr id="7" name="Content Placeholder 2"/>
          <p:cNvSpPr txBox="1">
            <a:spLocks/>
          </p:cNvSpPr>
          <p:nvPr/>
        </p:nvSpPr>
        <p:spPr>
          <a:xfrm>
            <a:off x="990600" y="457200"/>
            <a:ext cx="7391400" cy="2514600"/>
          </a:xfrm>
          <a:prstGeom prst="rect">
            <a:avLst/>
          </a:prstGeom>
          <a:ln>
            <a:solidFill>
              <a:schemeClr val="accent1"/>
            </a:solidFill>
          </a:ln>
        </p:spPr>
        <p:txBody>
          <a:bodyPr vert="horz">
            <a:normAutofit fontScale="25000" lnSpcReduction="20000"/>
          </a:bodyPr>
          <a:lstStyle/>
          <a:p>
            <a:pPr marL="274320" lvl="0" indent="-274320">
              <a:spcBef>
                <a:spcPct val="20000"/>
              </a:spcBef>
              <a:buClr>
                <a:schemeClr val="accent3"/>
              </a:buClr>
              <a:buSzPct val="95000"/>
              <a:defRPr/>
            </a:pPr>
            <a:r>
              <a:rPr lang="en-US" sz="7200" b="1" dirty="0"/>
              <a:t>procedure</a:t>
            </a:r>
            <a:r>
              <a:rPr kumimoji="0" lang="en-US" sz="7200" b="1" i="0" u="none" strike="noStrike" kern="1200" cap="none" spc="0" normalizeH="0" baseline="0" noProof="0" dirty="0">
                <a:ln>
                  <a:noFill/>
                </a:ln>
                <a:solidFill>
                  <a:schemeClr val="tx1"/>
                </a:solidFill>
                <a:effectLst/>
                <a:uLnTx/>
                <a:uFillTx/>
                <a:latin typeface="+mn-lt"/>
                <a:ea typeface="+mn-ea"/>
                <a:cs typeface="+mn-cs"/>
              </a:rPr>
              <a:t> </a:t>
            </a:r>
            <a:r>
              <a:rPr lang="en-US" sz="7200" i="1" noProof="0" dirty="0"/>
              <a:t> merge</a:t>
            </a:r>
            <a:r>
              <a:rPr kumimoji="0" lang="en-US" sz="7200" i="0" u="none" strike="noStrike" kern="1200" cap="none" spc="0" normalizeH="0" baseline="0" noProof="0" dirty="0">
                <a:ln>
                  <a:noFill/>
                </a:ln>
                <a:solidFill>
                  <a:schemeClr val="tx1"/>
                </a:solidFill>
                <a:effectLst/>
                <a:uLnTx/>
                <a:uFillTx/>
                <a:latin typeface="+mn-lt"/>
                <a:ea typeface="+mn-ea"/>
                <a:cs typeface="+mn-cs"/>
              </a:rPr>
              <a:t>(</a:t>
            </a:r>
            <a:r>
              <a:rPr lang="en-US" sz="7200" i="1" dirty="0">
                <a:ea typeface="Cambria Math" pitchFamily="18" charset="0"/>
              </a:rPr>
              <a:t>L</a:t>
            </a:r>
            <a:r>
              <a:rPr lang="en-US" sz="7200" baseline="-25000" dirty="0">
                <a:latin typeface="Cambria Math" pitchFamily="18" charset="0"/>
                <a:ea typeface="Cambria Math" pitchFamily="18" charset="0"/>
              </a:rPr>
              <a:t>1</a:t>
            </a:r>
            <a:r>
              <a:rPr lang="en-US" sz="7200" i="1" dirty="0"/>
              <a:t>, </a:t>
            </a:r>
            <a:r>
              <a:rPr lang="en-US" sz="7200" i="1" dirty="0">
                <a:ea typeface="Cambria Math" pitchFamily="18" charset="0"/>
              </a:rPr>
              <a:t>L</a:t>
            </a:r>
            <a:r>
              <a:rPr lang="en-US" sz="7200" baseline="-25000" dirty="0">
                <a:latin typeface="Cambria Math" pitchFamily="18" charset="0"/>
                <a:ea typeface="Cambria Math" pitchFamily="18" charset="0"/>
              </a:rPr>
              <a:t>2</a:t>
            </a:r>
            <a:r>
              <a:rPr lang="en-US" sz="7200" i="1" dirty="0"/>
              <a:t> </a:t>
            </a:r>
            <a:r>
              <a:rPr lang="en-US" sz="7200" dirty="0"/>
              <a:t>:</a:t>
            </a:r>
            <a:r>
              <a:rPr lang="en-US" sz="7200" dirty="0">
                <a:ea typeface="Cambria Math" pitchFamily="18" charset="0"/>
              </a:rPr>
              <a:t>sorted lists</a:t>
            </a:r>
            <a:r>
              <a:rPr lang="en-US" sz="7200" dirty="0">
                <a:latin typeface="Cambria Math"/>
                <a:ea typeface="Cambria Math"/>
              </a:rPr>
              <a:t>)</a:t>
            </a:r>
          </a:p>
          <a:p>
            <a:pPr marL="274320" lvl="0" indent="-274320">
              <a:spcBef>
                <a:spcPct val="20000"/>
              </a:spcBef>
              <a:buClr>
                <a:schemeClr val="accent3"/>
              </a:buClr>
              <a:buSzPct val="95000"/>
              <a:defRPr/>
            </a:pPr>
            <a:r>
              <a:rPr lang="en-US" sz="7200" i="1" dirty="0">
                <a:ea typeface="Cambria Math" pitchFamily="18" charset="0"/>
              </a:rPr>
              <a:t>L </a:t>
            </a:r>
            <a:r>
              <a:rPr lang="en-US" sz="7200" dirty="0">
                <a:ea typeface="Cambria Math" pitchFamily="18" charset="0"/>
              </a:rPr>
              <a:t>:= empty list</a:t>
            </a:r>
            <a:endParaRPr lang="en-US" sz="7200" dirty="0">
              <a:latin typeface="Cambria Math"/>
              <a:ea typeface="Cambria Math"/>
            </a:endParaRPr>
          </a:p>
          <a:p>
            <a:pPr marL="274320" lvl="0" indent="-274320">
              <a:spcBef>
                <a:spcPct val="20000"/>
              </a:spcBef>
              <a:buClr>
                <a:schemeClr val="accent3"/>
              </a:buClr>
              <a:buSzPct val="95000"/>
              <a:defRPr/>
            </a:pPr>
            <a:r>
              <a:rPr lang="en-US" sz="7200" b="1" dirty="0"/>
              <a:t>while </a:t>
            </a:r>
            <a:r>
              <a:rPr lang="en-US" sz="7200" i="1" dirty="0">
                <a:ea typeface="Cambria Math" pitchFamily="18" charset="0"/>
              </a:rPr>
              <a:t>L</a:t>
            </a:r>
            <a:r>
              <a:rPr lang="en-US" sz="7200" baseline="-25000" dirty="0">
                <a:latin typeface="Cambria Math" pitchFamily="18" charset="0"/>
                <a:ea typeface="Cambria Math" pitchFamily="18" charset="0"/>
              </a:rPr>
              <a:t>1</a:t>
            </a:r>
            <a:r>
              <a:rPr lang="en-US" sz="7200" dirty="0"/>
              <a:t>  and </a:t>
            </a:r>
            <a:r>
              <a:rPr lang="en-US" sz="7200" i="1" dirty="0">
                <a:ea typeface="Cambria Math" pitchFamily="18" charset="0"/>
              </a:rPr>
              <a:t>L</a:t>
            </a:r>
            <a:r>
              <a:rPr lang="en-US" sz="7200" baseline="-25000" dirty="0">
                <a:latin typeface="Cambria Math" pitchFamily="18" charset="0"/>
                <a:ea typeface="Cambria Math" pitchFamily="18" charset="0"/>
              </a:rPr>
              <a:t>2</a:t>
            </a:r>
            <a:r>
              <a:rPr lang="en-US" sz="7200" dirty="0"/>
              <a:t>  are both nonempty</a:t>
            </a:r>
            <a:endParaRPr kumimoji="0" lang="en-US" sz="7200" b="1" i="0" u="none" strike="noStrike" kern="1200" cap="none" spc="0" normalizeH="0" noProof="0" dirty="0">
              <a:ln>
                <a:noFill/>
              </a:ln>
              <a:solidFill>
                <a:schemeClr val="tx1"/>
              </a:solidFill>
              <a:effectLst/>
              <a:uLnTx/>
              <a:uFillTx/>
              <a:latin typeface="Cambria Math" pitchFamily="18" charset="0"/>
              <a:ea typeface="Cambria Math" pitchFamily="18" charset="0"/>
            </a:endParaRPr>
          </a:p>
          <a:p>
            <a:pPr marL="274320" indent="-274320">
              <a:spcBef>
                <a:spcPct val="20000"/>
              </a:spcBef>
              <a:buClr>
                <a:schemeClr val="accent3"/>
              </a:buClr>
              <a:buSzPct val="95000"/>
              <a:defRPr/>
            </a:pPr>
            <a:r>
              <a:rPr lang="en-US" sz="7200" i="1" dirty="0">
                <a:ea typeface="Cambria Math"/>
              </a:rPr>
              <a:t>     </a:t>
            </a:r>
            <a:r>
              <a:rPr lang="en-US" sz="7200" dirty="0">
                <a:ea typeface="Cambria Math"/>
              </a:rPr>
              <a:t>remove smaller of first elements of </a:t>
            </a:r>
            <a:r>
              <a:rPr lang="en-US" sz="7200" i="1" dirty="0">
                <a:ea typeface="Cambria Math" pitchFamily="18" charset="0"/>
              </a:rPr>
              <a:t>L</a:t>
            </a:r>
            <a:r>
              <a:rPr lang="en-US" sz="7200" baseline="-25000" dirty="0">
                <a:latin typeface="Cambria Math" pitchFamily="18" charset="0"/>
                <a:ea typeface="Cambria Math" pitchFamily="18" charset="0"/>
              </a:rPr>
              <a:t>1</a:t>
            </a:r>
            <a:r>
              <a:rPr lang="en-US" sz="7200" dirty="0">
                <a:ea typeface="Cambria Math"/>
              </a:rPr>
              <a:t> and </a:t>
            </a:r>
            <a:r>
              <a:rPr lang="en-US" sz="7200" i="1" dirty="0">
                <a:ea typeface="Cambria Math" pitchFamily="18" charset="0"/>
              </a:rPr>
              <a:t>L</a:t>
            </a:r>
            <a:r>
              <a:rPr lang="en-US" sz="7200" baseline="-25000" dirty="0">
                <a:latin typeface="Cambria Math" pitchFamily="18" charset="0"/>
                <a:ea typeface="Cambria Math" pitchFamily="18" charset="0"/>
              </a:rPr>
              <a:t>2</a:t>
            </a:r>
            <a:r>
              <a:rPr lang="en-US" sz="7200" dirty="0">
                <a:ea typeface="Cambria Math"/>
              </a:rPr>
              <a:t> from its list; </a:t>
            </a:r>
          </a:p>
          <a:p>
            <a:pPr marL="274320" indent="-274320">
              <a:spcBef>
                <a:spcPct val="20000"/>
              </a:spcBef>
              <a:buClr>
                <a:schemeClr val="accent3"/>
              </a:buClr>
              <a:buSzPct val="95000"/>
              <a:defRPr/>
            </a:pPr>
            <a:r>
              <a:rPr lang="en-US" sz="7200" dirty="0">
                <a:ea typeface="Cambria Math"/>
              </a:rPr>
              <a:t>             put at the right end of </a:t>
            </a:r>
            <a:r>
              <a:rPr lang="en-US" sz="7200" i="1" dirty="0">
                <a:ea typeface="Cambria Math" pitchFamily="18" charset="0"/>
              </a:rPr>
              <a:t>L</a:t>
            </a:r>
          </a:p>
          <a:p>
            <a:pPr marL="274320" indent="-274320">
              <a:spcBef>
                <a:spcPct val="20000"/>
              </a:spcBef>
              <a:buClr>
                <a:schemeClr val="accent3"/>
              </a:buClr>
              <a:buSzPct val="95000"/>
              <a:defRPr/>
            </a:pPr>
            <a:r>
              <a:rPr lang="en-US" sz="7200" i="1" dirty="0">
                <a:ea typeface="Cambria Math" pitchFamily="18" charset="0"/>
              </a:rPr>
              <a:t>     </a:t>
            </a:r>
            <a:r>
              <a:rPr lang="en-US" sz="7200" b="1" dirty="0">
                <a:ea typeface="Cambria Math" pitchFamily="18" charset="0"/>
              </a:rPr>
              <a:t>if </a:t>
            </a:r>
            <a:r>
              <a:rPr lang="en-US" sz="7200" dirty="0">
                <a:ea typeface="Cambria Math" pitchFamily="18" charset="0"/>
              </a:rPr>
              <a:t>this removal makes one list empty </a:t>
            </a:r>
          </a:p>
          <a:p>
            <a:pPr marL="274320" indent="-274320">
              <a:spcBef>
                <a:spcPct val="20000"/>
              </a:spcBef>
              <a:buClr>
                <a:schemeClr val="accent3"/>
              </a:buClr>
              <a:buSzPct val="95000"/>
              <a:defRPr/>
            </a:pPr>
            <a:r>
              <a:rPr lang="en-US" sz="7200" b="1" dirty="0">
                <a:ea typeface="Cambria Math" pitchFamily="18" charset="0"/>
              </a:rPr>
              <a:t>         then</a:t>
            </a:r>
            <a:r>
              <a:rPr lang="en-US" sz="7200" dirty="0">
                <a:ea typeface="Cambria Math" pitchFamily="18" charset="0"/>
              </a:rPr>
              <a:t> remove all elements from the other list and append them to L</a:t>
            </a:r>
            <a:endParaRPr lang="en-US" sz="7200" dirty="0"/>
          </a:p>
          <a:p>
            <a:pPr marL="274320" lvl="0" indent="-274320">
              <a:spcBef>
                <a:spcPct val="20000"/>
              </a:spcBef>
              <a:buClr>
                <a:schemeClr val="accent3"/>
              </a:buClr>
              <a:buSzPct val="95000"/>
              <a:defRPr/>
            </a:pPr>
            <a:r>
              <a:rPr lang="en-US" sz="7200" b="1" dirty="0">
                <a:ea typeface="Cambria Math" pitchFamily="18" charset="0"/>
              </a:rPr>
              <a:t>return</a:t>
            </a:r>
            <a:r>
              <a:rPr lang="en-US" sz="7200" i="1" dirty="0">
                <a:ea typeface="Cambria Math" pitchFamily="18" charset="0"/>
              </a:rPr>
              <a:t> L </a:t>
            </a:r>
            <a:r>
              <a:rPr lang="en-US" sz="7200" noProof="0" dirty="0">
                <a:ea typeface="Cambria Math" pitchFamily="18" charset="0"/>
              </a:rPr>
              <a:t>{</a:t>
            </a:r>
            <a:r>
              <a:rPr lang="en-US" sz="7200" i="1" noProof="0" dirty="0">
                <a:ea typeface="Cambria Math" pitchFamily="18" charset="0"/>
              </a:rPr>
              <a:t>L</a:t>
            </a:r>
            <a:r>
              <a:rPr lang="en-US" sz="7200" noProof="0" dirty="0">
                <a:ea typeface="Cambria Math" pitchFamily="18" charset="0"/>
              </a:rPr>
              <a:t> is the merged list with the elements in increasing order}</a:t>
            </a:r>
            <a:endParaRPr kumimoji="0" lang="en-US" sz="7200" u="none" strike="noStrike" kern="1200" cap="none" spc="0" normalizeH="0" baseline="0" noProof="0" dirty="0">
              <a:ln>
                <a:noFill/>
              </a:ln>
              <a:solidFill>
                <a:schemeClr val="tx1"/>
              </a:solidFill>
              <a:effectLst/>
              <a:uLnTx/>
              <a:uFillTx/>
              <a:ea typeface="Cambria Math" pitchFamily="18" charset="0"/>
            </a:endParaRPr>
          </a:p>
          <a:p>
            <a:pPr marL="274320" lvl="0" indent="-274320">
              <a:spcBef>
                <a:spcPct val="20000"/>
              </a:spcBef>
              <a:buClr>
                <a:schemeClr val="accent3"/>
              </a:buClr>
              <a:buSzPct val="95000"/>
            </a:pPr>
            <a:endParaRPr lang="en-US" sz="2600" i="1" baseline="-25000" dirty="0"/>
          </a:p>
          <a:p>
            <a:pPr marL="274320" lvl="0" indent="-274320">
              <a:spcBef>
                <a:spcPct val="20000"/>
              </a:spcBef>
              <a:buClr>
                <a:schemeClr val="accent3"/>
              </a:buClr>
              <a:buSzPct val="95000"/>
            </a:pPr>
            <a:endParaRPr kumimoji="0" lang="en-US" sz="2600" b="0" i="1" u="none" strike="noStrike" kern="1200" cap="none" spc="0" normalizeH="0" baseline="0" noProof="0" dirty="0">
              <a:ln>
                <a:noFill/>
              </a:ln>
              <a:solidFill>
                <a:schemeClr val="tx1"/>
              </a:solidFill>
              <a:effectLst/>
              <a:uLnTx/>
              <a:uFillTx/>
              <a:latin typeface="+mn-lt"/>
              <a:ea typeface="+mn-ea"/>
              <a:cs typeface="+mn-cs"/>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         </a:t>
            </a:r>
            <a:endParaRPr kumimoji="0" lang="en-US" sz="2600" b="0" i="0" u="none" strike="noStrike" kern="1200" cap="none" spc="0" normalizeH="0" baseline="0" noProof="0" dirty="0">
              <a:ln>
                <a:noFill/>
              </a:ln>
              <a:solidFill>
                <a:schemeClr val="tx1"/>
              </a:solidFill>
              <a:effectLst/>
              <a:uLnTx/>
              <a:uFillTx/>
              <a:latin typeface="Cambria Math" pitchFamily="18" charset="0"/>
              <a:ea typeface="Cambria Math" pitchFamily="18" charset="0"/>
            </a:endParaRP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None/>
              <a:tabLst/>
              <a:defRPr/>
            </a:pPr>
            <a:r>
              <a:rPr kumimoji="0" lang="en-US" sz="2600" b="0" i="0" u="none" strike="noStrike" kern="1200" cap="none" spc="0" normalizeH="0" baseline="0" noProof="0" dirty="0">
                <a:ln>
                  <a:noFill/>
                </a:ln>
                <a:solidFill>
                  <a:schemeClr val="tx1"/>
                </a:solidFill>
                <a:effectLst/>
                <a:uLnTx/>
                <a:uFillTx/>
                <a:latin typeface="+mn-lt"/>
                <a:ea typeface="+mn-ea"/>
                <a:cs typeface="+mn-cs"/>
              </a:rPr>
              <a:t>    </a:t>
            </a:r>
            <a:endParaRPr kumimoji="0" lang="en-US" sz="2600" b="0" i="1" u="none" strike="noStrike" kern="1200" cap="none" spc="0" normalizeH="0" baseline="0" noProof="0" dirty="0">
              <a:ln>
                <a:noFill/>
              </a:ln>
              <a:solidFill>
                <a:schemeClr val="tx1"/>
              </a:solidFill>
              <a:effectLst/>
              <a:uLnTx/>
              <a:uFillTx/>
              <a:latin typeface="+mn-lt"/>
              <a:ea typeface="+mn-ea"/>
              <a:cs typeface="+mn-cs"/>
            </a:endParaRPr>
          </a:p>
        </p:txBody>
      </p:sp>
      <p:sp>
        <p:nvSpPr>
          <p:cNvPr id="2" name="Rectangle 1">
            <a:extLst>
              <a:ext uri="{FF2B5EF4-FFF2-40B4-BE49-F238E27FC236}">
                <a16:creationId xmlns:a16="http://schemas.microsoft.com/office/drawing/2014/main" id="{B6B86B2B-6CCC-9455-8783-18F9BD55AB8F}"/>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0"/>
            <a:ext cx="7886700" cy="701674"/>
          </a:xfrm>
        </p:spPr>
        <p:txBody>
          <a:bodyPr>
            <a:normAutofit/>
          </a:bodyPr>
          <a:lstStyle/>
          <a:p>
            <a:pPr algn="ctr"/>
            <a:r>
              <a:rPr lang="en-US" sz="4400" b="1" dirty="0">
                <a:solidFill>
                  <a:srgbClr val="C00000"/>
                </a:solidFill>
                <a:effectLst>
                  <a:outerShdw blurRad="38100" dist="38100" dir="2700000" algn="tl">
                    <a:srgbClr val="000000">
                      <a:alpha val="43137"/>
                    </a:srgbClr>
                  </a:outerShdw>
                </a:effectLst>
              </a:rPr>
              <a:t>5.5 Program Correctness</a:t>
            </a:r>
          </a:p>
        </p:txBody>
      </p:sp>
      <p:sp>
        <p:nvSpPr>
          <p:cNvPr id="5" name="Rectangle 4">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7" name="Rectangle 6"/>
          <p:cNvSpPr/>
          <p:nvPr/>
        </p:nvSpPr>
        <p:spPr>
          <a:xfrm>
            <a:off x="346162" y="609600"/>
            <a:ext cx="8451674" cy="2031325"/>
          </a:xfrm>
          <a:prstGeom prst="rect">
            <a:avLst/>
          </a:prstGeom>
        </p:spPr>
        <p:txBody>
          <a:bodyPr wrap="square">
            <a:spAutoFit/>
          </a:bodyPr>
          <a:lstStyle/>
          <a:p>
            <a:pPr algn="just"/>
            <a:r>
              <a:rPr lang="en-US" dirty="0"/>
              <a:t>Suppose that we have designed an </a:t>
            </a:r>
            <a:r>
              <a:rPr lang="en-US" b="1" dirty="0"/>
              <a:t>algorithm</a:t>
            </a:r>
            <a:r>
              <a:rPr lang="en-US" dirty="0"/>
              <a:t> to solve a problem and have written a program to implement it. How can we be sure that the program always produces the correct answer? After all the bugs have been removed so that the </a:t>
            </a:r>
            <a:r>
              <a:rPr lang="en-US" b="1" dirty="0"/>
              <a:t>syntax is correct</a:t>
            </a:r>
            <a:r>
              <a:rPr lang="en-US" dirty="0"/>
              <a:t>, we can test the program with sample input. It is not correct if an incorrect result is produced for any sample input. But even if the program gives the correct answer for all sample input, it may not always produce the correct answer (unless all possible input has been tested). We need a proof to show that the program always gives the correct output.</a:t>
            </a:r>
          </a:p>
        </p:txBody>
      </p:sp>
      <p:sp>
        <p:nvSpPr>
          <p:cNvPr id="8" name="Rectangle 7"/>
          <p:cNvSpPr/>
          <p:nvPr/>
        </p:nvSpPr>
        <p:spPr>
          <a:xfrm>
            <a:off x="346162" y="3124200"/>
            <a:ext cx="8190835" cy="2954655"/>
          </a:xfrm>
          <a:prstGeom prst="rect">
            <a:avLst/>
          </a:prstGeom>
        </p:spPr>
        <p:txBody>
          <a:bodyPr wrap="square">
            <a:spAutoFit/>
          </a:bodyPr>
          <a:lstStyle/>
          <a:p>
            <a:pPr algn="just"/>
            <a:r>
              <a:rPr lang="en-US" sz="2400" b="1" dirty="0">
                <a:solidFill>
                  <a:srgbClr val="C00000"/>
                </a:solidFill>
                <a:effectLst>
                  <a:outerShdw blurRad="38100" dist="38100" dir="2700000" algn="tl">
                    <a:srgbClr val="000000">
                      <a:alpha val="43137"/>
                    </a:srgbClr>
                  </a:outerShdw>
                </a:effectLst>
              </a:rPr>
              <a:t>Program Verification </a:t>
            </a:r>
            <a:r>
              <a:rPr lang="en-US" dirty="0"/>
              <a:t>A program is said to be </a:t>
            </a:r>
            <a:r>
              <a:rPr lang="en-US" b="1" dirty="0"/>
              <a:t>correct</a:t>
            </a:r>
            <a:r>
              <a:rPr lang="en-US" dirty="0"/>
              <a:t> if it produces the correct output for every possible input. A proof that a program is correct consists of two parts. The first part shows that the correct answer is obtained if the program terminates. This part of the proof establishes the </a:t>
            </a:r>
            <a:r>
              <a:rPr lang="en-US" b="1" dirty="0"/>
              <a:t>partial correctness </a:t>
            </a:r>
            <a:r>
              <a:rPr lang="en-US" dirty="0"/>
              <a:t>of the program. The second part of the proof shows that the program always terminates. To specify what it means for a program to produce the correct output, two propositions are used. The first is the </a:t>
            </a:r>
            <a:r>
              <a:rPr lang="en-US" b="1" dirty="0"/>
              <a:t>initial assertion</a:t>
            </a:r>
            <a:r>
              <a:rPr lang="en-US" dirty="0"/>
              <a:t>, which gives the properties that the input values must have. The second is the </a:t>
            </a:r>
            <a:r>
              <a:rPr lang="en-US" b="1" dirty="0"/>
              <a:t>final assertion</a:t>
            </a:r>
            <a:r>
              <a:rPr lang="en-US" dirty="0"/>
              <a:t>, which gives the properties that the output of the program should have, if the program did what was intended. The appropriate initial and final assertions must be provided when a program is checked.</a:t>
            </a:r>
          </a:p>
        </p:txBody>
      </p:sp>
    </p:spTree>
    <p:extLst>
      <p:ext uri="{BB962C8B-B14F-4D97-AF65-F5344CB8AC3E}">
        <p14:creationId xmlns:p14="http://schemas.microsoft.com/office/powerpoint/2010/main" val="2845652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0"/>
            <a:ext cx="7886700" cy="701674"/>
          </a:xfrm>
        </p:spPr>
        <p:txBody>
          <a:bodyPr>
            <a:normAutofit/>
          </a:bodyPr>
          <a:lstStyle/>
          <a:p>
            <a:pPr algn="ctr"/>
            <a:r>
              <a:rPr lang="en-US" sz="4400" b="1" dirty="0">
                <a:solidFill>
                  <a:srgbClr val="C00000"/>
                </a:solidFill>
                <a:effectLst>
                  <a:outerShdw blurRad="38100" dist="38100" dir="2700000" algn="tl">
                    <a:srgbClr val="000000">
                      <a:alpha val="43137"/>
                    </a:srgbClr>
                  </a:outerShdw>
                </a:effectLst>
              </a:rPr>
              <a:t>5.5 Program Correctness</a:t>
            </a:r>
          </a:p>
        </p:txBody>
      </p:sp>
      <p:sp>
        <p:nvSpPr>
          <p:cNvPr id="5" name="Rectangle 4">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7" name="Rectangle 6"/>
          <p:cNvSpPr/>
          <p:nvPr/>
        </p:nvSpPr>
        <p:spPr>
          <a:xfrm>
            <a:off x="914400" y="914400"/>
            <a:ext cx="7045238" cy="2031325"/>
          </a:xfrm>
          <a:prstGeom prst="rect">
            <a:avLst/>
          </a:prstGeom>
        </p:spPr>
        <p:txBody>
          <a:bodyPr wrap="square">
            <a:spAutoFit/>
          </a:bodyPr>
          <a:lstStyle/>
          <a:p>
            <a:pPr algn="just"/>
            <a:r>
              <a:rPr lang="en-US" i="1" dirty="0"/>
              <a:t>A program, or program segment, S is said to be partially correct with respect to the initial assertion p and the final assertion q if whenever p is true for the input values of S and S terminates, then q is true for the output values of S. The notation p{S}q indicates that the program, or program segment, S is partially correct with respect to the initial assertion p and the final assertion q. Note: The notation p{S}q is known as a Hoare triple. Tony Hoare introduced the concept of partial correctness</a:t>
            </a:r>
          </a:p>
        </p:txBody>
      </p:sp>
      <p:pic>
        <p:nvPicPr>
          <p:cNvPr id="3" name="Picture 2"/>
          <p:cNvPicPr>
            <a:picLocks noChangeAspect="1"/>
          </p:cNvPicPr>
          <p:nvPr/>
        </p:nvPicPr>
        <p:blipFill>
          <a:blip r:embed="rId2"/>
          <a:stretch>
            <a:fillRect/>
          </a:stretch>
        </p:blipFill>
        <p:spPr>
          <a:xfrm>
            <a:off x="300096" y="3352800"/>
            <a:ext cx="8843904" cy="2667000"/>
          </a:xfrm>
          <a:prstGeom prst="rect">
            <a:avLst/>
          </a:prstGeom>
        </p:spPr>
      </p:pic>
    </p:spTree>
    <p:extLst>
      <p:ext uri="{BB962C8B-B14F-4D97-AF65-F5344CB8AC3E}">
        <p14:creationId xmlns:p14="http://schemas.microsoft.com/office/powerpoint/2010/main" val="14268849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0"/>
            <a:ext cx="7886700" cy="701674"/>
          </a:xfrm>
        </p:spPr>
        <p:txBody>
          <a:bodyPr>
            <a:normAutofit/>
          </a:bodyPr>
          <a:lstStyle/>
          <a:p>
            <a:pPr algn="ctr"/>
            <a:r>
              <a:rPr lang="en-US" sz="4400" b="1" dirty="0">
                <a:solidFill>
                  <a:srgbClr val="C00000"/>
                </a:solidFill>
                <a:effectLst>
                  <a:outerShdw blurRad="38100" dist="38100" dir="2700000" algn="tl">
                    <a:srgbClr val="000000">
                      <a:alpha val="43137"/>
                    </a:srgbClr>
                  </a:outerShdw>
                </a:effectLst>
              </a:rPr>
              <a:t>Rules of Inference</a:t>
            </a:r>
          </a:p>
        </p:txBody>
      </p:sp>
      <p:sp>
        <p:nvSpPr>
          <p:cNvPr id="5" name="Rectangle 4">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4" name="Picture 3"/>
          <p:cNvPicPr>
            <a:picLocks noChangeAspect="1"/>
          </p:cNvPicPr>
          <p:nvPr/>
        </p:nvPicPr>
        <p:blipFill rotWithShape="1">
          <a:blip r:embed="rId2"/>
          <a:srcRect t="15829"/>
          <a:stretch/>
        </p:blipFill>
        <p:spPr>
          <a:xfrm>
            <a:off x="5278" y="701674"/>
            <a:ext cx="9014964" cy="3473548"/>
          </a:xfrm>
          <a:prstGeom prst="rect">
            <a:avLst/>
          </a:prstGeom>
        </p:spPr>
      </p:pic>
      <p:sp>
        <p:nvSpPr>
          <p:cNvPr id="6" name="Rectangle 5"/>
          <p:cNvSpPr/>
          <p:nvPr/>
        </p:nvSpPr>
        <p:spPr>
          <a:xfrm>
            <a:off x="2590800" y="4308572"/>
            <a:ext cx="4060214" cy="535531"/>
          </a:xfrm>
          <a:prstGeom prst="rect">
            <a:avLst/>
          </a:prstGeom>
        </p:spPr>
        <p:txBody>
          <a:bodyPr wrap="none">
            <a:spAutoFit/>
          </a:bodyPr>
          <a:lstStyle/>
          <a:p>
            <a:pPr algn="ctr" defTabSz="685800">
              <a:lnSpc>
                <a:spcPct val="90000"/>
              </a:lnSpc>
              <a:spcBef>
                <a:spcPct val="0"/>
              </a:spcBef>
            </a:pPr>
            <a:r>
              <a:rPr lang="en-US" sz="3200" b="1" dirty="0">
                <a:solidFill>
                  <a:srgbClr val="C00000"/>
                </a:solidFill>
                <a:effectLst>
                  <a:outerShdw blurRad="38100" dist="38100" dir="2700000" algn="tl">
                    <a:srgbClr val="000000">
                      <a:alpha val="43137"/>
                    </a:srgbClr>
                  </a:outerShdw>
                </a:effectLst>
                <a:latin typeface="+mj-lt"/>
                <a:ea typeface="+mj-ea"/>
                <a:cs typeface="+mj-cs"/>
              </a:rPr>
              <a:t>Conditional Statements </a:t>
            </a:r>
          </a:p>
        </p:txBody>
      </p:sp>
      <p:pic>
        <p:nvPicPr>
          <p:cNvPr id="8" name="Picture 7"/>
          <p:cNvPicPr>
            <a:picLocks noChangeAspect="1"/>
          </p:cNvPicPr>
          <p:nvPr/>
        </p:nvPicPr>
        <p:blipFill>
          <a:blip r:embed="rId3"/>
          <a:stretch>
            <a:fillRect/>
          </a:stretch>
        </p:blipFill>
        <p:spPr>
          <a:xfrm>
            <a:off x="608134" y="5181600"/>
            <a:ext cx="1895475" cy="857250"/>
          </a:xfrm>
          <a:prstGeom prst="rect">
            <a:avLst/>
          </a:prstGeom>
        </p:spPr>
      </p:pic>
      <p:pic>
        <p:nvPicPr>
          <p:cNvPr id="9" name="Picture 8"/>
          <p:cNvPicPr>
            <a:picLocks noChangeAspect="1"/>
          </p:cNvPicPr>
          <p:nvPr/>
        </p:nvPicPr>
        <p:blipFill>
          <a:blip r:embed="rId4"/>
          <a:stretch>
            <a:fillRect/>
          </a:stretch>
        </p:blipFill>
        <p:spPr>
          <a:xfrm>
            <a:off x="5562600" y="4781400"/>
            <a:ext cx="3076575" cy="1533525"/>
          </a:xfrm>
          <a:prstGeom prst="rect">
            <a:avLst/>
          </a:prstGeom>
        </p:spPr>
      </p:pic>
    </p:spTree>
    <p:extLst>
      <p:ext uri="{BB962C8B-B14F-4D97-AF65-F5344CB8AC3E}">
        <p14:creationId xmlns:p14="http://schemas.microsoft.com/office/powerpoint/2010/main" val="25975861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0"/>
            <a:ext cx="7886700" cy="701674"/>
          </a:xfrm>
        </p:spPr>
        <p:txBody>
          <a:bodyPr>
            <a:normAutofit/>
          </a:bodyPr>
          <a:lstStyle/>
          <a:p>
            <a:pPr algn="ctr"/>
            <a:r>
              <a:rPr lang="en-US" sz="4400" b="1" dirty="0">
                <a:solidFill>
                  <a:srgbClr val="C00000"/>
                </a:solidFill>
                <a:effectLst>
                  <a:outerShdw blurRad="38100" dist="38100" dir="2700000" algn="tl">
                    <a:srgbClr val="000000">
                      <a:alpha val="43137"/>
                    </a:srgbClr>
                  </a:outerShdw>
                </a:effectLst>
              </a:rPr>
              <a:t>5.5 Program Correctness</a:t>
            </a:r>
          </a:p>
        </p:txBody>
      </p:sp>
      <p:sp>
        <p:nvSpPr>
          <p:cNvPr id="5" name="Rectangle 4">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334000" y="815393"/>
            <a:ext cx="1877787" cy="985838"/>
          </a:xfrm>
          <a:prstGeom prst="rect">
            <a:avLst/>
          </a:prstGeom>
        </p:spPr>
      </p:pic>
      <p:sp>
        <p:nvSpPr>
          <p:cNvPr id="7" name="Rectangle 6"/>
          <p:cNvSpPr/>
          <p:nvPr/>
        </p:nvSpPr>
        <p:spPr>
          <a:xfrm>
            <a:off x="283053" y="784563"/>
            <a:ext cx="4494757" cy="369332"/>
          </a:xfrm>
          <a:prstGeom prst="rect">
            <a:avLst/>
          </a:prstGeom>
        </p:spPr>
        <p:txBody>
          <a:bodyPr wrap="none">
            <a:spAutoFit/>
          </a:bodyPr>
          <a:lstStyle/>
          <a:p>
            <a:r>
              <a:rPr lang="en-US" b="1" dirty="0"/>
              <a:t>EXAMPLE 2 Verify that the program segment </a:t>
            </a:r>
          </a:p>
        </p:txBody>
      </p:sp>
      <p:sp>
        <p:nvSpPr>
          <p:cNvPr id="10" name="Rectangle 9"/>
          <p:cNvSpPr/>
          <p:nvPr/>
        </p:nvSpPr>
        <p:spPr>
          <a:xfrm>
            <a:off x="381000" y="1760533"/>
            <a:ext cx="8229600" cy="369332"/>
          </a:xfrm>
          <a:prstGeom prst="rect">
            <a:avLst/>
          </a:prstGeom>
        </p:spPr>
        <p:txBody>
          <a:bodyPr wrap="square">
            <a:spAutoFit/>
          </a:bodyPr>
          <a:lstStyle/>
          <a:p>
            <a:r>
              <a:rPr lang="en-US" b="1" dirty="0"/>
              <a:t>is correct with respect to the initial assertion T and the final assertion y ≥ x. </a:t>
            </a:r>
          </a:p>
        </p:txBody>
      </p:sp>
      <p:sp>
        <p:nvSpPr>
          <p:cNvPr id="12" name="Rectangle 11"/>
          <p:cNvSpPr/>
          <p:nvPr/>
        </p:nvSpPr>
        <p:spPr>
          <a:xfrm>
            <a:off x="266700" y="3781700"/>
            <a:ext cx="6629400" cy="369332"/>
          </a:xfrm>
          <a:prstGeom prst="rect">
            <a:avLst/>
          </a:prstGeom>
        </p:spPr>
        <p:txBody>
          <a:bodyPr wrap="square">
            <a:spAutoFit/>
          </a:bodyPr>
          <a:lstStyle/>
          <a:p>
            <a:r>
              <a:rPr lang="en-US" b="1" dirty="0"/>
              <a:t>Similarly, suppose that a program has a statement of the form </a:t>
            </a:r>
          </a:p>
        </p:txBody>
      </p:sp>
      <p:pic>
        <p:nvPicPr>
          <p:cNvPr id="13" name="Picture 12"/>
          <p:cNvPicPr>
            <a:picLocks noChangeAspect="1"/>
          </p:cNvPicPr>
          <p:nvPr/>
        </p:nvPicPr>
        <p:blipFill>
          <a:blip r:embed="rId4"/>
          <a:stretch>
            <a:fillRect/>
          </a:stretch>
        </p:blipFill>
        <p:spPr>
          <a:xfrm>
            <a:off x="6705600" y="3824220"/>
            <a:ext cx="2223512" cy="1433580"/>
          </a:xfrm>
          <a:prstGeom prst="rect">
            <a:avLst/>
          </a:prstGeom>
        </p:spPr>
      </p:pic>
      <p:pic>
        <p:nvPicPr>
          <p:cNvPr id="14" name="Picture 13"/>
          <p:cNvPicPr>
            <a:picLocks noChangeAspect="1"/>
          </p:cNvPicPr>
          <p:nvPr/>
        </p:nvPicPr>
        <p:blipFill>
          <a:blip r:embed="rId5"/>
          <a:stretch>
            <a:fillRect/>
          </a:stretch>
        </p:blipFill>
        <p:spPr>
          <a:xfrm>
            <a:off x="2514600" y="4593288"/>
            <a:ext cx="3917330" cy="1564258"/>
          </a:xfrm>
          <a:prstGeom prst="rect">
            <a:avLst/>
          </a:prstGeom>
        </p:spPr>
      </p:pic>
    </p:spTree>
    <p:extLst>
      <p:ext uri="{BB962C8B-B14F-4D97-AF65-F5344CB8AC3E}">
        <p14:creationId xmlns:p14="http://schemas.microsoft.com/office/powerpoint/2010/main" val="18202173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0"/>
            <a:ext cx="7886700" cy="701674"/>
          </a:xfrm>
        </p:spPr>
        <p:txBody>
          <a:bodyPr>
            <a:normAutofit/>
          </a:bodyPr>
          <a:lstStyle/>
          <a:p>
            <a:pPr algn="ctr"/>
            <a:r>
              <a:rPr lang="en-US" sz="4400" b="1" dirty="0">
                <a:solidFill>
                  <a:srgbClr val="C00000"/>
                </a:solidFill>
                <a:effectLst>
                  <a:outerShdw blurRad="38100" dist="38100" dir="2700000" algn="tl">
                    <a:srgbClr val="000000">
                      <a:alpha val="43137"/>
                    </a:srgbClr>
                  </a:outerShdw>
                </a:effectLst>
              </a:rPr>
              <a:t>5.5 Program Correctness</a:t>
            </a:r>
          </a:p>
        </p:txBody>
      </p:sp>
      <p:sp>
        <p:nvSpPr>
          <p:cNvPr id="5" name="Rectangle 4">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4" name="Picture 3"/>
          <p:cNvPicPr>
            <a:picLocks noChangeAspect="1"/>
          </p:cNvPicPr>
          <p:nvPr/>
        </p:nvPicPr>
        <p:blipFill>
          <a:blip r:embed="rId2"/>
          <a:stretch>
            <a:fillRect/>
          </a:stretch>
        </p:blipFill>
        <p:spPr>
          <a:xfrm>
            <a:off x="381000" y="990600"/>
            <a:ext cx="8458200" cy="4764828"/>
          </a:xfrm>
          <a:prstGeom prst="rect">
            <a:avLst/>
          </a:prstGeom>
        </p:spPr>
      </p:pic>
    </p:spTree>
    <p:extLst>
      <p:ext uri="{BB962C8B-B14F-4D97-AF65-F5344CB8AC3E}">
        <p14:creationId xmlns:p14="http://schemas.microsoft.com/office/powerpoint/2010/main" val="204490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0"/>
            <a:ext cx="7886700" cy="701674"/>
          </a:xfrm>
        </p:spPr>
        <p:txBody>
          <a:bodyPr>
            <a:normAutofit/>
          </a:bodyPr>
          <a:lstStyle/>
          <a:p>
            <a:pPr algn="ctr"/>
            <a:r>
              <a:rPr lang="en-US" sz="4400" b="1" dirty="0">
                <a:solidFill>
                  <a:srgbClr val="C00000"/>
                </a:solidFill>
                <a:effectLst>
                  <a:outerShdw blurRad="38100" dist="38100" dir="2700000" algn="tl">
                    <a:srgbClr val="000000">
                      <a:alpha val="43137"/>
                    </a:srgbClr>
                  </a:outerShdw>
                </a:effectLst>
              </a:rPr>
              <a:t>Loop Invariants </a:t>
            </a:r>
          </a:p>
        </p:txBody>
      </p:sp>
      <p:sp>
        <p:nvSpPr>
          <p:cNvPr id="5" name="Rectangle 4">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3" name="Picture 2"/>
          <p:cNvPicPr>
            <a:picLocks noChangeAspect="1"/>
          </p:cNvPicPr>
          <p:nvPr/>
        </p:nvPicPr>
        <p:blipFill>
          <a:blip r:embed="rId2"/>
          <a:stretch>
            <a:fillRect/>
          </a:stretch>
        </p:blipFill>
        <p:spPr>
          <a:xfrm>
            <a:off x="1219200" y="761514"/>
            <a:ext cx="6096000" cy="5350845"/>
          </a:xfrm>
          <a:prstGeom prst="rect">
            <a:avLst/>
          </a:prstGeom>
        </p:spPr>
      </p:pic>
    </p:spTree>
    <p:extLst>
      <p:ext uri="{BB962C8B-B14F-4D97-AF65-F5344CB8AC3E}">
        <p14:creationId xmlns:p14="http://schemas.microsoft.com/office/powerpoint/2010/main" val="3828743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304800"/>
            <a:ext cx="7886700" cy="549274"/>
          </a:xfrm>
        </p:spPr>
        <p:txBody>
          <a:bodyPr/>
          <a:lstStyle/>
          <a:p>
            <a:r>
              <a:rPr lang="en-US" b="1" dirty="0">
                <a:solidFill>
                  <a:srgbClr val="C00000"/>
                </a:solidFill>
                <a:effectLst>
                  <a:outerShdw blurRad="38100" dist="38100" dir="2700000" algn="tl">
                    <a:srgbClr val="000000">
                      <a:alpha val="43137"/>
                    </a:srgbClr>
                  </a:outerShdw>
                </a:effectLst>
              </a:rPr>
              <a:t>Proving Inequalities</a:t>
            </a:r>
          </a:p>
        </p:txBody>
      </p:sp>
      <p:sp>
        <p:nvSpPr>
          <p:cNvPr id="3" name="Content Placeholder 2"/>
          <p:cNvSpPr>
            <a:spLocks noGrp="1"/>
          </p:cNvSpPr>
          <p:nvPr>
            <p:ph idx="1"/>
          </p:nvPr>
        </p:nvSpPr>
        <p:spPr>
          <a:xfrm>
            <a:off x="419100" y="963929"/>
            <a:ext cx="8601142" cy="5169792"/>
          </a:xfrm>
        </p:spPr>
        <p:txBody>
          <a:bodyPr>
            <a:normAutofit fontScale="92500" lnSpcReduction="10000"/>
          </a:bodyPr>
          <a:lstStyle/>
          <a:p>
            <a:pPr>
              <a:buNone/>
            </a:pPr>
            <a:r>
              <a:rPr lang="en-US" sz="2800" b="1" dirty="0"/>
              <a:t>  Example</a:t>
            </a:r>
            <a:r>
              <a:rPr lang="en-US" sz="2800" dirty="0"/>
              <a:t>: Use mathematical induction to prove that      </a:t>
            </a:r>
          </a:p>
          <a:p>
            <a:pPr>
              <a:buNone/>
            </a:pPr>
            <a:r>
              <a:rPr lang="en-US" sz="2800" i="1" dirty="0"/>
              <a:t>n &lt; </a:t>
            </a:r>
            <a:r>
              <a:rPr lang="en-US" sz="2800" dirty="0">
                <a:latin typeface="Cambria Math" pitchFamily="18" charset="0"/>
                <a:ea typeface="Cambria Math" pitchFamily="18" charset="0"/>
              </a:rPr>
              <a:t>2</a:t>
            </a:r>
            <a:r>
              <a:rPr lang="en-US" sz="2800" i="1" baseline="30000" dirty="0"/>
              <a:t>n </a:t>
            </a:r>
            <a:r>
              <a:rPr lang="en-US" sz="2800" i="1" dirty="0"/>
              <a:t> </a:t>
            </a:r>
            <a:r>
              <a:rPr lang="en-US" sz="2800" dirty="0"/>
              <a:t>for all positive integers </a:t>
            </a:r>
            <a:r>
              <a:rPr lang="en-US" sz="2800" i="1" dirty="0"/>
              <a:t>n</a:t>
            </a:r>
            <a:r>
              <a:rPr lang="en-US" sz="2800" dirty="0"/>
              <a:t>.</a:t>
            </a:r>
          </a:p>
          <a:p>
            <a:pPr>
              <a:buNone/>
            </a:pPr>
            <a:endParaRPr lang="en-US" sz="2800" dirty="0"/>
          </a:p>
          <a:p>
            <a:pPr>
              <a:buNone/>
            </a:pPr>
            <a:r>
              <a:rPr lang="en-US" sz="2800" b="1" dirty="0"/>
              <a:t>   Solution</a:t>
            </a:r>
            <a:r>
              <a:rPr lang="en-US" sz="2800" dirty="0"/>
              <a:t>: Let </a:t>
            </a:r>
            <a:r>
              <a:rPr lang="en-US" sz="2800" i="1" dirty="0"/>
              <a:t>P</a:t>
            </a:r>
            <a:r>
              <a:rPr lang="en-US" sz="2800" dirty="0"/>
              <a:t>(</a:t>
            </a:r>
            <a:r>
              <a:rPr lang="en-US" sz="2800" i="1" dirty="0"/>
              <a:t>n</a:t>
            </a:r>
            <a:r>
              <a:rPr lang="en-US" sz="2800" dirty="0"/>
              <a:t>) be the proposition that </a:t>
            </a:r>
            <a:r>
              <a:rPr lang="en-US" sz="2800" i="1" dirty="0"/>
              <a:t>n &lt; </a:t>
            </a:r>
            <a:r>
              <a:rPr lang="en-US" sz="2800" dirty="0">
                <a:latin typeface="Cambria Math" pitchFamily="18" charset="0"/>
                <a:ea typeface="Cambria Math" pitchFamily="18" charset="0"/>
              </a:rPr>
              <a:t>2</a:t>
            </a:r>
            <a:r>
              <a:rPr lang="en-US" sz="2800" i="1" baseline="30000" dirty="0"/>
              <a:t>n</a:t>
            </a:r>
            <a:r>
              <a:rPr lang="en-US" sz="2800" i="1" dirty="0"/>
              <a:t>.</a:t>
            </a:r>
            <a:r>
              <a:rPr lang="en-US" sz="2800" baseline="30000" dirty="0"/>
              <a:t> </a:t>
            </a:r>
          </a:p>
          <a:p>
            <a:pPr lvl="1"/>
            <a:r>
              <a:rPr lang="en-US" sz="2400" dirty="0"/>
              <a:t>BASIS STEP: </a:t>
            </a:r>
            <a:r>
              <a:rPr lang="en-US" sz="2400" i="1" dirty="0"/>
              <a:t>P</a:t>
            </a:r>
            <a:r>
              <a:rPr lang="en-US" sz="2400" dirty="0"/>
              <a:t>(</a:t>
            </a:r>
            <a:r>
              <a:rPr lang="en-US" sz="2400" dirty="0">
                <a:latin typeface="Cambria Math" pitchFamily="18" charset="0"/>
                <a:ea typeface="Cambria Math" pitchFamily="18" charset="0"/>
              </a:rPr>
              <a:t>1</a:t>
            </a:r>
            <a:r>
              <a:rPr lang="en-US" sz="2400" dirty="0"/>
              <a:t>) is true since </a:t>
            </a:r>
            <a:r>
              <a:rPr lang="en-US" sz="2400" dirty="0">
                <a:latin typeface="Cambria Math" pitchFamily="18" charset="0"/>
                <a:ea typeface="Cambria Math" pitchFamily="18" charset="0"/>
              </a:rPr>
              <a:t>1</a:t>
            </a:r>
            <a:r>
              <a:rPr lang="en-US" sz="2400" i="1" dirty="0"/>
              <a:t> &lt; </a:t>
            </a:r>
            <a:r>
              <a:rPr lang="en-US" sz="2400" dirty="0">
                <a:latin typeface="Cambria Math" pitchFamily="18" charset="0"/>
                <a:ea typeface="Cambria Math" pitchFamily="18" charset="0"/>
              </a:rPr>
              <a:t>2</a:t>
            </a:r>
            <a:r>
              <a:rPr lang="en-US" sz="2400" baseline="30000" dirty="0">
                <a:latin typeface="Cambria Math" pitchFamily="18" charset="0"/>
                <a:ea typeface="Cambria Math" pitchFamily="18" charset="0"/>
              </a:rPr>
              <a:t>1</a:t>
            </a:r>
            <a:r>
              <a:rPr lang="en-US" sz="2400" i="1" dirty="0"/>
              <a:t> = </a:t>
            </a:r>
            <a:r>
              <a:rPr lang="en-US" sz="2400" dirty="0">
                <a:latin typeface="Cambria Math" pitchFamily="18" charset="0"/>
                <a:ea typeface="Cambria Math" pitchFamily="18" charset="0"/>
              </a:rPr>
              <a:t>2</a:t>
            </a:r>
            <a:r>
              <a:rPr lang="en-US" sz="2400" i="1" dirty="0"/>
              <a:t>.</a:t>
            </a:r>
          </a:p>
          <a:p>
            <a:pPr lvl="1"/>
            <a:r>
              <a:rPr lang="en-US" sz="2400" dirty="0"/>
              <a:t>INDUCTIVE STEP: Assume </a:t>
            </a:r>
            <a:r>
              <a:rPr lang="en-US" sz="2400" i="1" dirty="0"/>
              <a:t>P</a:t>
            </a:r>
            <a:r>
              <a:rPr lang="en-US" sz="2400" dirty="0"/>
              <a:t>(</a:t>
            </a:r>
            <a:r>
              <a:rPr lang="en-US" sz="2400" i="1" dirty="0"/>
              <a:t>k</a:t>
            </a:r>
            <a:r>
              <a:rPr lang="en-US" sz="2400" dirty="0"/>
              <a:t>) holds, i.e., </a:t>
            </a:r>
            <a:r>
              <a:rPr lang="en-US" sz="2400" i="1" dirty="0"/>
              <a:t>k &lt; </a:t>
            </a:r>
            <a:r>
              <a:rPr lang="en-US" sz="2400" dirty="0">
                <a:latin typeface="Cambria Math" pitchFamily="18" charset="0"/>
                <a:ea typeface="Cambria Math" pitchFamily="18" charset="0"/>
              </a:rPr>
              <a:t>2</a:t>
            </a:r>
            <a:r>
              <a:rPr lang="en-US" sz="2400" i="1" baseline="30000" dirty="0"/>
              <a:t>k</a:t>
            </a:r>
            <a:r>
              <a:rPr lang="en-US" sz="2400" dirty="0"/>
              <a:t>, for an arbitrary positive integer </a:t>
            </a:r>
            <a:r>
              <a:rPr lang="en-US" sz="2400" i="1" dirty="0"/>
              <a:t>k</a:t>
            </a:r>
            <a:r>
              <a:rPr lang="en-US" sz="2400" dirty="0"/>
              <a:t>.</a:t>
            </a:r>
          </a:p>
          <a:p>
            <a:pPr lvl="1"/>
            <a:r>
              <a:rPr lang="en-US" sz="2400" dirty="0"/>
              <a:t>Must show that </a:t>
            </a:r>
            <a:r>
              <a:rPr lang="en-US" sz="2400" i="1" dirty="0"/>
              <a:t>P</a:t>
            </a:r>
            <a:r>
              <a:rPr lang="en-US" sz="2400" dirty="0"/>
              <a:t>(</a:t>
            </a:r>
            <a:r>
              <a:rPr lang="en-US" sz="2400" i="1" dirty="0"/>
              <a:t>k + </a:t>
            </a:r>
            <a:r>
              <a:rPr lang="en-US" sz="2400" dirty="0">
                <a:latin typeface="Cambria Math" pitchFamily="18" charset="0"/>
                <a:ea typeface="Cambria Math" pitchFamily="18" charset="0"/>
              </a:rPr>
              <a:t>1</a:t>
            </a:r>
            <a:r>
              <a:rPr lang="en-US" sz="2400" dirty="0"/>
              <a:t>)</a:t>
            </a:r>
            <a:r>
              <a:rPr lang="en-US" sz="2400" i="1" dirty="0"/>
              <a:t> </a:t>
            </a:r>
            <a:r>
              <a:rPr lang="en-US" sz="2400" dirty="0"/>
              <a:t>holds. Since by the inductive hypothesis,</a:t>
            </a:r>
          </a:p>
          <a:p>
            <a:pPr marL="342900" lvl="1" indent="0">
              <a:buNone/>
            </a:pPr>
            <a:r>
              <a:rPr lang="en-US" sz="2400" dirty="0"/>
              <a:t> </a:t>
            </a:r>
            <a:r>
              <a:rPr lang="en-US" sz="2400" i="1" dirty="0"/>
              <a:t>k &lt; </a:t>
            </a:r>
            <a:r>
              <a:rPr lang="en-US" sz="2400" dirty="0">
                <a:latin typeface="Cambria Math" pitchFamily="18" charset="0"/>
                <a:ea typeface="Cambria Math" pitchFamily="18" charset="0"/>
              </a:rPr>
              <a:t>2</a:t>
            </a:r>
            <a:r>
              <a:rPr lang="en-US" sz="2400" i="1" baseline="30000" dirty="0"/>
              <a:t>k</a:t>
            </a:r>
            <a:r>
              <a:rPr lang="en-US" sz="2400" dirty="0"/>
              <a:t>, it follows that:</a:t>
            </a:r>
          </a:p>
          <a:p>
            <a:pPr lvl="1">
              <a:buNone/>
            </a:pPr>
            <a:r>
              <a:rPr lang="en-US" sz="2400" i="1" dirty="0"/>
              <a:t>       </a:t>
            </a:r>
            <a:r>
              <a:rPr lang="en-US" sz="2400" i="1" dirty="0">
                <a:solidFill>
                  <a:srgbClr val="FF0000"/>
                </a:solidFill>
              </a:rPr>
              <a:t>k</a:t>
            </a:r>
            <a:r>
              <a:rPr lang="en-US" sz="2400" dirty="0">
                <a:solidFill>
                  <a:srgbClr val="FF0000"/>
                </a:solidFill>
              </a:rPr>
              <a:t> + </a:t>
            </a:r>
            <a:r>
              <a:rPr lang="en-US" sz="2400" dirty="0">
                <a:solidFill>
                  <a:srgbClr val="FF0000"/>
                </a:solidFill>
                <a:latin typeface="Cambria Math" pitchFamily="18" charset="0"/>
                <a:ea typeface="Cambria Math" pitchFamily="18" charset="0"/>
              </a:rPr>
              <a:t>1</a:t>
            </a:r>
            <a:r>
              <a:rPr lang="en-US" sz="2400" dirty="0">
                <a:solidFill>
                  <a:srgbClr val="FF0000"/>
                </a:solidFill>
              </a:rPr>
              <a:t> &lt; </a:t>
            </a:r>
            <a:r>
              <a:rPr lang="en-US" sz="2400" dirty="0">
                <a:solidFill>
                  <a:srgbClr val="FF0000"/>
                </a:solidFill>
                <a:latin typeface="Cambria Math" pitchFamily="18" charset="0"/>
                <a:ea typeface="Cambria Math" pitchFamily="18" charset="0"/>
              </a:rPr>
              <a:t>2</a:t>
            </a:r>
            <a:r>
              <a:rPr lang="en-US" sz="2400" i="1" baseline="30000" dirty="0">
                <a:solidFill>
                  <a:srgbClr val="FF0000"/>
                </a:solidFill>
              </a:rPr>
              <a:t>k</a:t>
            </a:r>
            <a:r>
              <a:rPr lang="en-US" sz="2400" i="1" dirty="0">
                <a:solidFill>
                  <a:srgbClr val="FF0000"/>
                </a:solidFill>
              </a:rPr>
              <a:t> + </a:t>
            </a:r>
            <a:r>
              <a:rPr lang="en-US" sz="2400" dirty="0">
                <a:solidFill>
                  <a:srgbClr val="FF0000"/>
                </a:solidFill>
                <a:latin typeface="Cambria Math" pitchFamily="18" charset="0"/>
                <a:ea typeface="Cambria Math" pitchFamily="18" charset="0"/>
              </a:rPr>
              <a:t>1</a:t>
            </a:r>
            <a:r>
              <a:rPr lang="en-US" sz="2400" baseline="30000" dirty="0">
                <a:solidFill>
                  <a:srgbClr val="FF0000"/>
                </a:solidFill>
                <a:latin typeface="Cambria Math" pitchFamily="18" charset="0"/>
                <a:ea typeface="Cambria Math" pitchFamily="18" charset="0"/>
              </a:rPr>
              <a:t> </a:t>
            </a:r>
            <a:r>
              <a:rPr lang="en-US" sz="2400" i="1" dirty="0">
                <a:solidFill>
                  <a:srgbClr val="FF0000"/>
                </a:solidFill>
              </a:rPr>
              <a:t> ≤ </a:t>
            </a:r>
            <a:r>
              <a:rPr lang="en-US" sz="2400" dirty="0">
                <a:solidFill>
                  <a:srgbClr val="FF0000"/>
                </a:solidFill>
                <a:latin typeface="Cambria Math" pitchFamily="18" charset="0"/>
                <a:ea typeface="Cambria Math" pitchFamily="18" charset="0"/>
              </a:rPr>
              <a:t>2</a:t>
            </a:r>
            <a:r>
              <a:rPr lang="en-US" sz="2400" i="1" baseline="30000" dirty="0">
                <a:solidFill>
                  <a:srgbClr val="FF0000"/>
                </a:solidFill>
              </a:rPr>
              <a:t>k </a:t>
            </a:r>
            <a:r>
              <a:rPr lang="en-US" sz="2400" i="1" dirty="0">
                <a:solidFill>
                  <a:srgbClr val="FF0000"/>
                </a:solidFill>
              </a:rPr>
              <a:t> + </a:t>
            </a:r>
            <a:r>
              <a:rPr lang="en-US" sz="2400" dirty="0">
                <a:solidFill>
                  <a:srgbClr val="FF0000"/>
                </a:solidFill>
                <a:latin typeface="Cambria Math" pitchFamily="18" charset="0"/>
                <a:ea typeface="Cambria Math" pitchFamily="18" charset="0"/>
              </a:rPr>
              <a:t>2</a:t>
            </a:r>
            <a:r>
              <a:rPr lang="en-US" sz="2400" i="1" baseline="30000" dirty="0">
                <a:solidFill>
                  <a:srgbClr val="FF0000"/>
                </a:solidFill>
              </a:rPr>
              <a:t>k</a:t>
            </a:r>
            <a:r>
              <a:rPr lang="en-US" sz="2400" i="1" dirty="0">
                <a:solidFill>
                  <a:srgbClr val="FF0000"/>
                </a:solidFill>
              </a:rPr>
              <a:t> </a:t>
            </a:r>
          </a:p>
          <a:p>
            <a:pPr lvl="1">
              <a:buNone/>
            </a:pPr>
            <a:r>
              <a:rPr lang="en-US" sz="2400" i="1" dirty="0"/>
              <a:t>= </a:t>
            </a:r>
            <a:r>
              <a:rPr lang="en-US" sz="2400" dirty="0">
                <a:latin typeface="Cambria Math" pitchFamily="18" charset="0"/>
                <a:ea typeface="Cambria Math" pitchFamily="18" charset="0"/>
              </a:rPr>
              <a:t>2</a:t>
            </a:r>
            <a:r>
              <a:rPr lang="en-US" sz="2400" i="1" baseline="30000" dirty="0"/>
              <a:t>k </a:t>
            </a:r>
            <a:r>
              <a:rPr lang="en-US" sz="2400" i="1" dirty="0"/>
              <a:t> </a:t>
            </a:r>
            <a:r>
              <a:rPr lang="en-US" sz="2400" dirty="0"/>
              <a:t>(</a:t>
            </a:r>
            <a:r>
              <a:rPr lang="en-US" sz="2400" dirty="0">
                <a:latin typeface="Cambria Math" pitchFamily="18" charset="0"/>
                <a:ea typeface="Cambria Math" pitchFamily="18" charset="0"/>
              </a:rPr>
              <a:t>1</a:t>
            </a:r>
            <a:r>
              <a:rPr lang="en-US" sz="2400" i="1" dirty="0"/>
              <a:t>+</a:t>
            </a:r>
            <a:r>
              <a:rPr lang="en-US" sz="2400" dirty="0">
                <a:latin typeface="Cambria Math" pitchFamily="18" charset="0"/>
                <a:ea typeface="Cambria Math" pitchFamily="18" charset="0"/>
              </a:rPr>
              <a:t>1</a:t>
            </a:r>
            <a:r>
              <a:rPr lang="en-US" sz="2400" baseline="30000" dirty="0">
                <a:latin typeface="Cambria Math" pitchFamily="18" charset="0"/>
                <a:ea typeface="Cambria Math" pitchFamily="18" charset="0"/>
              </a:rPr>
              <a:t> </a:t>
            </a:r>
            <a:r>
              <a:rPr lang="en-US" sz="2400" dirty="0"/>
              <a:t>)</a:t>
            </a:r>
          </a:p>
          <a:p>
            <a:pPr lvl="1">
              <a:buNone/>
            </a:pPr>
            <a:r>
              <a:rPr lang="en-US" sz="2400" i="1" dirty="0"/>
              <a:t>= </a:t>
            </a:r>
            <a:r>
              <a:rPr lang="en-US" sz="2400" dirty="0">
                <a:latin typeface="Cambria Math" pitchFamily="18" charset="0"/>
                <a:ea typeface="Cambria Math" pitchFamily="18" charset="0"/>
              </a:rPr>
              <a:t>2</a:t>
            </a:r>
            <a:r>
              <a:rPr lang="en-US" sz="2400" i="1" dirty="0"/>
              <a:t> ∙ </a:t>
            </a:r>
            <a:r>
              <a:rPr lang="en-US" sz="2400" dirty="0">
                <a:latin typeface="Cambria Math" pitchFamily="18" charset="0"/>
                <a:ea typeface="Cambria Math" pitchFamily="18" charset="0"/>
              </a:rPr>
              <a:t>2</a:t>
            </a:r>
            <a:r>
              <a:rPr lang="en-US" sz="2400" i="1" baseline="30000" dirty="0"/>
              <a:t>k </a:t>
            </a:r>
          </a:p>
          <a:p>
            <a:pPr lvl="1">
              <a:buNone/>
            </a:pPr>
            <a:r>
              <a:rPr lang="en-US" sz="2400" i="1" dirty="0"/>
              <a:t> = </a:t>
            </a:r>
            <a:r>
              <a:rPr lang="en-US" sz="2400" dirty="0">
                <a:latin typeface="Cambria Math" pitchFamily="18" charset="0"/>
                <a:ea typeface="Cambria Math" pitchFamily="18" charset="0"/>
              </a:rPr>
              <a:t>2</a:t>
            </a:r>
            <a:r>
              <a:rPr lang="en-US" sz="2400" i="1" baseline="30000" dirty="0"/>
              <a:t>k+</a:t>
            </a:r>
            <a:r>
              <a:rPr lang="en-US" sz="2400" baseline="30000" dirty="0">
                <a:latin typeface="Cambria Math" pitchFamily="18" charset="0"/>
                <a:ea typeface="Cambria Math" pitchFamily="18" charset="0"/>
              </a:rPr>
              <a:t>1</a:t>
            </a:r>
            <a:r>
              <a:rPr lang="en-US" sz="2400" i="1" baseline="30000" dirty="0"/>
              <a:t>  </a:t>
            </a:r>
          </a:p>
          <a:p>
            <a:pPr>
              <a:buNone/>
            </a:pPr>
            <a:r>
              <a:rPr lang="en-US" sz="2800" dirty="0"/>
              <a:t>    Therefore </a:t>
            </a:r>
            <a:r>
              <a:rPr lang="en-US" sz="2800" i="1" dirty="0"/>
              <a:t>n &lt; </a:t>
            </a:r>
            <a:r>
              <a:rPr lang="en-US" sz="2800" dirty="0">
                <a:latin typeface="Cambria Math" pitchFamily="18" charset="0"/>
                <a:ea typeface="Cambria Math" pitchFamily="18" charset="0"/>
              </a:rPr>
              <a:t>2</a:t>
            </a:r>
            <a:r>
              <a:rPr lang="en-US" sz="2800" i="1" baseline="30000" dirty="0"/>
              <a:t>n </a:t>
            </a:r>
            <a:r>
              <a:rPr lang="en-US" sz="2800" i="1" dirty="0"/>
              <a:t> </a:t>
            </a:r>
            <a:r>
              <a:rPr lang="en-US" sz="2800" dirty="0"/>
              <a:t>holds</a:t>
            </a:r>
            <a:r>
              <a:rPr lang="en-US" sz="2800" i="1" dirty="0"/>
              <a:t> </a:t>
            </a:r>
            <a:r>
              <a:rPr lang="en-US" sz="2800" dirty="0"/>
              <a:t>for all positive integers </a:t>
            </a:r>
            <a:r>
              <a:rPr lang="en-US" sz="2800" i="1" dirty="0"/>
              <a:t>n.</a:t>
            </a:r>
            <a:endParaRPr lang="en-US" sz="2800" dirty="0"/>
          </a:p>
          <a:p>
            <a:endParaRPr lang="en-US" sz="2800" i="1" dirty="0"/>
          </a:p>
        </p:txBody>
      </p:sp>
      <p:sp>
        <p:nvSpPr>
          <p:cNvPr id="4" name="Isosceles Triangle 3"/>
          <p:cNvSpPr/>
          <p:nvPr/>
        </p:nvSpPr>
        <p:spPr>
          <a:xfrm rot="5400000" flipV="1">
            <a:off x="8305800"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0AFDD1F-FA5F-B564-1477-5BF21C006F22}"/>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386" y="220663"/>
            <a:ext cx="7886700" cy="625474"/>
          </a:xfrm>
        </p:spPr>
        <p:txBody>
          <a:bodyPr/>
          <a:lstStyle/>
          <a:p>
            <a:r>
              <a:rPr lang="en-US" dirty="0">
                <a:solidFill>
                  <a:srgbClr val="C00000"/>
                </a:solidFill>
                <a:effectLst>
                  <a:outerShdw blurRad="38100" dist="38100" dir="2700000" algn="tl">
                    <a:srgbClr val="000000">
                      <a:alpha val="43137"/>
                    </a:srgbClr>
                  </a:outerShdw>
                </a:effectLst>
              </a:rPr>
              <a:t>Proving Inequalities</a:t>
            </a:r>
          </a:p>
        </p:txBody>
      </p:sp>
      <p:sp>
        <p:nvSpPr>
          <p:cNvPr id="3" name="Content Placeholder 2"/>
          <p:cNvSpPr>
            <a:spLocks noGrp="1"/>
          </p:cNvSpPr>
          <p:nvPr>
            <p:ph idx="1"/>
          </p:nvPr>
        </p:nvSpPr>
        <p:spPr>
          <a:xfrm>
            <a:off x="419099" y="947227"/>
            <a:ext cx="8305800" cy="4389120"/>
          </a:xfrm>
        </p:spPr>
        <p:txBody>
          <a:bodyPr>
            <a:normAutofit/>
          </a:bodyPr>
          <a:lstStyle/>
          <a:p>
            <a:pPr>
              <a:buNone/>
            </a:pPr>
            <a:r>
              <a:rPr lang="en-US" sz="2800" b="1" dirty="0"/>
              <a:t>   Example</a:t>
            </a:r>
            <a:r>
              <a:rPr lang="en-US" sz="2800" dirty="0"/>
              <a:t>: Use mathematical induction to prove that </a:t>
            </a:r>
            <a:r>
              <a:rPr lang="en-US" sz="2800" dirty="0">
                <a:latin typeface="Cambria Math" pitchFamily="18" charset="0"/>
                <a:ea typeface="Cambria Math" pitchFamily="18" charset="0"/>
              </a:rPr>
              <a:t>2</a:t>
            </a:r>
            <a:r>
              <a:rPr lang="en-US" sz="2800" i="1" baseline="30000" dirty="0"/>
              <a:t>n </a:t>
            </a:r>
            <a:r>
              <a:rPr lang="en-US" sz="2800" i="1" dirty="0"/>
              <a:t>&lt; n</a:t>
            </a:r>
            <a:r>
              <a:rPr lang="en-US" sz="2800" dirty="0"/>
              <a:t>!</a:t>
            </a:r>
            <a:r>
              <a:rPr lang="en-US" sz="2800" i="1" dirty="0"/>
              <a:t>, </a:t>
            </a:r>
            <a:r>
              <a:rPr lang="en-US" sz="2800" dirty="0"/>
              <a:t>for every integer </a:t>
            </a:r>
            <a:r>
              <a:rPr lang="en-US" sz="2800" i="1" dirty="0"/>
              <a:t>n</a:t>
            </a:r>
            <a:r>
              <a:rPr lang="en-US" sz="2800" dirty="0"/>
              <a:t> ≥ </a:t>
            </a:r>
            <a:r>
              <a:rPr lang="en-US" sz="2800" dirty="0">
                <a:latin typeface="Cambria Math" pitchFamily="18" charset="0"/>
                <a:ea typeface="Cambria Math" pitchFamily="18" charset="0"/>
              </a:rPr>
              <a:t>4</a:t>
            </a:r>
            <a:r>
              <a:rPr lang="en-US" sz="2800" dirty="0"/>
              <a:t>.</a:t>
            </a:r>
          </a:p>
          <a:p>
            <a:pPr>
              <a:buNone/>
            </a:pPr>
            <a:r>
              <a:rPr lang="en-US" sz="2800" b="1" dirty="0"/>
              <a:t>   Solution</a:t>
            </a:r>
            <a:r>
              <a:rPr lang="en-US" sz="2800" dirty="0"/>
              <a:t>: Let </a:t>
            </a:r>
            <a:r>
              <a:rPr lang="en-US" sz="2800" i="1" dirty="0"/>
              <a:t>P</a:t>
            </a:r>
            <a:r>
              <a:rPr lang="en-US" sz="2800" dirty="0"/>
              <a:t>(</a:t>
            </a:r>
            <a:r>
              <a:rPr lang="en-US" sz="2800" i="1" dirty="0"/>
              <a:t>n</a:t>
            </a:r>
            <a:r>
              <a:rPr lang="en-US" sz="2800" dirty="0"/>
              <a:t>) be the proposition that </a:t>
            </a:r>
            <a:r>
              <a:rPr lang="en-US" sz="2800" dirty="0">
                <a:latin typeface="Cambria Math" pitchFamily="18" charset="0"/>
                <a:ea typeface="Cambria Math" pitchFamily="18" charset="0"/>
              </a:rPr>
              <a:t>2</a:t>
            </a:r>
            <a:r>
              <a:rPr lang="en-US" sz="2800" i="1" baseline="30000" dirty="0"/>
              <a:t>n </a:t>
            </a:r>
            <a:r>
              <a:rPr lang="en-US" sz="2800" i="1" dirty="0"/>
              <a:t> &lt; n</a:t>
            </a:r>
            <a:r>
              <a:rPr lang="en-US" sz="2800" dirty="0"/>
              <a:t>!</a:t>
            </a:r>
            <a:r>
              <a:rPr lang="en-US" sz="2800" i="1" dirty="0"/>
              <a:t>.</a:t>
            </a:r>
            <a:r>
              <a:rPr lang="en-US" sz="2800" baseline="30000" dirty="0"/>
              <a:t> </a:t>
            </a:r>
          </a:p>
          <a:p>
            <a:pPr lvl="1"/>
            <a:r>
              <a:rPr lang="en-US" sz="2400" dirty="0"/>
              <a:t>BASIS STEP: </a:t>
            </a:r>
            <a:r>
              <a:rPr lang="en-US" sz="2400" i="1" dirty="0"/>
              <a:t>P(</a:t>
            </a:r>
            <a:r>
              <a:rPr lang="en-US" sz="2400" dirty="0">
                <a:latin typeface="Cambria Math" pitchFamily="18" charset="0"/>
                <a:ea typeface="Cambria Math" pitchFamily="18" charset="0"/>
              </a:rPr>
              <a:t>4</a:t>
            </a:r>
            <a:r>
              <a:rPr lang="en-US" sz="2400" dirty="0"/>
              <a:t>) is true since </a:t>
            </a:r>
            <a:r>
              <a:rPr lang="en-US" sz="2400" dirty="0">
                <a:latin typeface="Cambria Math" pitchFamily="18" charset="0"/>
                <a:ea typeface="Cambria Math" pitchFamily="18" charset="0"/>
              </a:rPr>
              <a:t>2</a:t>
            </a:r>
            <a:r>
              <a:rPr lang="en-US" sz="2400" baseline="30000" dirty="0">
                <a:latin typeface="Cambria Math" pitchFamily="18" charset="0"/>
                <a:ea typeface="Cambria Math" pitchFamily="18" charset="0"/>
              </a:rPr>
              <a:t>4</a:t>
            </a:r>
            <a:r>
              <a:rPr lang="en-US" sz="2400" i="1" dirty="0"/>
              <a:t>  = </a:t>
            </a:r>
            <a:r>
              <a:rPr lang="en-US" sz="2400" dirty="0">
                <a:latin typeface="Cambria Math" pitchFamily="18" charset="0"/>
                <a:ea typeface="Cambria Math" pitchFamily="18" charset="0"/>
              </a:rPr>
              <a:t>16  &lt; 4! = 24</a:t>
            </a:r>
            <a:r>
              <a:rPr lang="en-US" sz="2400" i="1" dirty="0"/>
              <a:t>.</a:t>
            </a:r>
          </a:p>
          <a:p>
            <a:pPr lvl="1"/>
            <a:r>
              <a:rPr lang="en-US" sz="2400" dirty="0"/>
              <a:t>INDUCTIVE STEP: Assume </a:t>
            </a:r>
            <a:r>
              <a:rPr lang="en-US" sz="2400" i="1" dirty="0"/>
              <a:t>P</a:t>
            </a:r>
            <a:r>
              <a:rPr lang="en-US" sz="2400" dirty="0"/>
              <a:t>(</a:t>
            </a:r>
            <a:r>
              <a:rPr lang="en-US" sz="2400" i="1" dirty="0"/>
              <a:t>k</a:t>
            </a:r>
            <a:r>
              <a:rPr lang="en-US" sz="2400" dirty="0"/>
              <a:t>) holds, i.e., </a:t>
            </a:r>
            <a:r>
              <a:rPr lang="en-US" sz="2400" dirty="0">
                <a:latin typeface="Cambria Math" pitchFamily="18" charset="0"/>
                <a:ea typeface="Cambria Math" pitchFamily="18" charset="0"/>
              </a:rPr>
              <a:t>2</a:t>
            </a:r>
            <a:r>
              <a:rPr lang="en-US" sz="2400" i="1" baseline="30000" dirty="0"/>
              <a:t>k </a:t>
            </a:r>
            <a:r>
              <a:rPr lang="en-US" sz="2400" i="1" dirty="0"/>
              <a:t> &lt; k</a:t>
            </a:r>
            <a:r>
              <a:rPr lang="en-US" sz="2400" dirty="0"/>
              <a:t>! </a:t>
            </a:r>
            <a:r>
              <a:rPr lang="en-US" sz="2400" i="1" dirty="0"/>
              <a:t> </a:t>
            </a:r>
            <a:r>
              <a:rPr lang="en-US" sz="2400" dirty="0"/>
              <a:t>for an arbitrary integer </a:t>
            </a:r>
            <a:r>
              <a:rPr lang="en-US" sz="2400" i="1" dirty="0"/>
              <a:t>k</a:t>
            </a:r>
            <a:r>
              <a:rPr lang="en-US" sz="2400" dirty="0"/>
              <a:t> ≥ </a:t>
            </a:r>
            <a:r>
              <a:rPr lang="en-US" sz="2400" dirty="0">
                <a:latin typeface="Cambria Math" pitchFamily="18" charset="0"/>
                <a:ea typeface="Cambria Math" pitchFamily="18" charset="0"/>
              </a:rPr>
              <a:t>4</a:t>
            </a:r>
            <a:r>
              <a:rPr lang="en-US" sz="2400" dirty="0"/>
              <a:t>. To show that </a:t>
            </a:r>
            <a:r>
              <a:rPr lang="en-US" sz="2400" i="1" dirty="0"/>
              <a:t>P</a:t>
            </a:r>
            <a:r>
              <a:rPr lang="en-US" sz="2400" dirty="0"/>
              <a:t>(</a:t>
            </a:r>
            <a:r>
              <a:rPr lang="en-US" sz="2400" i="1" dirty="0"/>
              <a:t>k + </a:t>
            </a:r>
            <a:r>
              <a:rPr lang="en-US" sz="2400" dirty="0">
                <a:latin typeface="Cambria Math" pitchFamily="18" charset="0"/>
                <a:ea typeface="Cambria Math" pitchFamily="18" charset="0"/>
              </a:rPr>
              <a:t>1</a:t>
            </a:r>
            <a:r>
              <a:rPr lang="en-US" sz="2400" dirty="0"/>
              <a:t>)</a:t>
            </a:r>
            <a:r>
              <a:rPr lang="en-US" sz="2400" i="1" dirty="0"/>
              <a:t> </a:t>
            </a:r>
            <a:r>
              <a:rPr lang="en-US" sz="2400" dirty="0"/>
              <a:t>holds: </a:t>
            </a:r>
          </a:p>
          <a:p>
            <a:pPr lvl="1">
              <a:buNone/>
            </a:pPr>
            <a:r>
              <a:rPr lang="en-US" sz="2400" i="1" dirty="0"/>
              <a:t>                </a:t>
            </a:r>
            <a:r>
              <a:rPr lang="en-US" sz="2400" dirty="0">
                <a:latin typeface="Cambria Math" pitchFamily="18" charset="0"/>
                <a:ea typeface="Cambria Math" pitchFamily="18" charset="0"/>
              </a:rPr>
              <a:t>2</a:t>
            </a:r>
            <a:r>
              <a:rPr lang="en-US" sz="2400" i="1" baseline="30000" dirty="0"/>
              <a:t>k+</a:t>
            </a:r>
            <a:r>
              <a:rPr lang="en-US" sz="2400" baseline="30000" dirty="0">
                <a:latin typeface="Cambria Math" pitchFamily="18" charset="0"/>
                <a:ea typeface="Cambria Math" pitchFamily="18" charset="0"/>
              </a:rPr>
              <a:t>1</a:t>
            </a:r>
            <a:r>
              <a:rPr lang="en-US" sz="2400" i="1" dirty="0"/>
              <a:t> = </a:t>
            </a:r>
            <a:r>
              <a:rPr lang="en-US" sz="2400" dirty="0">
                <a:latin typeface="Cambria Math" pitchFamily="18" charset="0"/>
                <a:ea typeface="Cambria Math" pitchFamily="18" charset="0"/>
              </a:rPr>
              <a:t>2∙2</a:t>
            </a:r>
            <a:r>
              <a:rPr lang="en-US" sz="2400" i="1" baseline="30000" dirty="0"/>
              <a:t>k  </a:t>
            </a:r>
          </a:p>
          <a:p>
            <a:pPr lvl="1">
              <a:buNone/>
            </a:pPr>
            <a:r>
              <a:rPr lang="en-US" sz="2400" i="1" baseline="30000" dirty="0"/>
              <a:t>                                    </a:t>
            </a:r>
            <a:r>
              <a:rPr lang="en-US" sz="2400" i="1" dirty="0"/>
              <a:t>&lt; </a:t>
            </a:r>
            <a:r>
              <a:rPr lang="en-US" sz="2400" dirty="0">
                <a:latin typeface="Cambria Math" pitchFamily="18" charset="0"/>
                <a:ea typeface="Cambria Math" pitchFamily="18" charset="0"/>
              </a:rPr>
              <a:t>2</a:t>
            </a:r>
            <a:r>
              <a:rPr lang="en-US" sz="2400" i="1" dirty="0"/>
              <a:t>∙ k</a:t>
            </a:r>
            <a:r>
              <a:rPr lang="en-US" sz="2400" dirty="0"/>
              <a:t>!</a:t>
            </a:r>
            <a:r>
              <a:rPr lang="en-US" sz="2400" i="1" dirty="0"/>
              <a:t>          </a:t>
            </a:r>
            <a:r>
              <a:rPr lang="en-US" sz="2400" dirty="0"/>
              <a:t>(</a:t>
            </a:r>
            <a:r>
              <a:rPr lang="en-US" sz="2400" i="1" dirty="0"/>
              <a:t>by the inductive hypothesis)</a:t>
            </a:r>
          </a:p>
          <a:p>
            <a:pPr lvl="1">
              <a:buNone/>
            </a:pPr>
            <a:r>
              <a:rPr lang="en-US" sz="2400" i="1" baseline="30000" dirty="0"/>
              <a:t>                                    </a:t>
            </a:r>
            <a:r>
              <a:rPr lang="en-US" sz="2400" dirty="0"/>
              <a:t>&lt; (</a:t>
            </a:r>
            <a:r>
              <a:rPr lang="en-US" sz="2400" i="1" dirty="0"/>
              <a:t>k + </a:t>
            </a:r>
            <a:r>
              <a:rPr lang="en-US" sz="2400" dirty="0">
                <a:latin typeface="Cambria Math" pitchFamily="18" charset="0"/>
                <a:ea typeface="Cambria Math" pitchFamily="18" charset="0"/>
              </a:rPr>
              <a:t>1</a:t>
            </a:r>
            <a:r>
              <a:rPr lang="en-US" sz="2400" dirty="0"/>
              <a:t>)</a:t>
            </a:r>
            <a:r>
              <a:rPr lang="en-US" sz="2400" i="1" dirty="0"/>
              <a:t>k</a:t>
            </a:r>
            <a:r>
              <a:rPr lang="en-US" sz="2400" dirty="0"/>
              <a:t>!</a:t>
            </a:r>
          </a:p>
          <a:p>
            <a:pPr lvl="1">
              <a:buNone/>
            </a:pPr>
            <a:r>
              <a:rPr lang="en-US" sz="2400" i="1" dirty="0"/>
              <a:t>                        = </a:t>
            </a:r>
            <a:r>
              <a:rPr lang="en-US" sz="2400" dirty="0"/>
              <a:t>(</a:t>
            </a:r>
            <a:r>
              <a:rPr lang="en-US" sz="2400" i="1" dirty="0"/>
              <a:t>k + </a:t>
            </a:r>
            <a:r>
              <a:rPr lang="en-US" sz="2400" dirty="0">
                <a:latin typeface="Cambria Math" pitchFamily="18" charset="0"/>
                <a:ea typeface="Cambria Math" pitchFamily="18" charset="0"/>
              </a:rPr>
              <a:t>1</a:t>
            </a:r>
            <a:r>
              <a:rPr lang="en-US" sz="2400" dirty="0"/>
              <a:t>)!</a:t>
            </a:r>
          </a:p>
          <a:p>
            <a:pPr lvl="1">
              <a:buNone/>
            </a:pPr>
            <a:r>
              <a:rPr lang="en-US" sz="2400" dirty="0"/>
              <a:t> Therefore, </a:t>
            </a:r>
            <a:r>
              <a:rPr lang="en-US" sz="2400" dirty="0">
                <a:latin typeface="Cambria Math" pitchFamily="18" charset="0"/>
                <a:ea typeface="Cambria Math" pitchFamily="18" charset="0"/>
              </a:rPr>
              <a:t>2</a:t>
            </a:r>
            <a:r>
              <a:rPr lang="en-US" sz="2400" i="1" baseline="30000" dirty="0"/>
              <a:t>n </a:t>
            </a:r>
            <a:r>
              <a:rPr lang="en-US" sz="2400" i="1" dirty="0"/>
              <a:t> &lt; n</a:t>
            </a:r>
            <a:r>
              <a:rPr lang="en-US" sz="2400" dirty="0"/>
              <a:t>!</a:t>
            </a:r>
            <a:r>
              <a:rPr lang="en-US" sz="2400" i="1" dirty="0"/>
              <a:t>  </a:t>
            </a:r>
            <a:r>
              <a:rPr lang="en-US" sz="2400" dirty="0"/>
              <a:t>holds</a:t>
            </a:r>
            <a:r>
              <a:rPr lang="en-US" sz="2400" i="1" dirty="0"/>
              <a:t>, </a:t>
            </a:r>
            <a:r>
              <a:rPr lang="en-US" sz="2400" dirty="0"/>
              <a:t>for every integer </a:t>
            </a:r>
            <a:r>
              <a:rPr lang="en-US" sz="2400" i="1" dirty="0"/>
              <a:t>n</a:t>
            </a:r>
            <a:r>
              <a:rPr lang="en-US" sz="2400" dirty="0"/>
              <a:t> ≥ </a:t>
            </a:r>
            <a:r>
              <a:rPr lang="en-US" sz="2400" dirty="0">
                <a:latin typeface="Cambria Math" pitchFamily="18" charset="0"/>
                <a:ea typeface="Cambria Math" pitchFamily="18" charset="0"/>
              </a:rPr>
              <a:t>4</a:t>
            </a:r>
            <a:r>
              <a:rPr lang="en-US" sz="2400" dirty="0"/>
              <a:t>.</a:t>
            </a:r>
          </a:p>
          <a:p>
            <a:endParaRPr lang="en-US" sz="2800" i="1" dirty="0"/>
          </a:p>
        </p:txBody>
      </p:sp>
      <p:sp>
        <p:nvSpPr>
          <p:cNvPr id="4" name="Isosceles Triangle 3"/>
          <p:cNvSpPr/>
          <p:nvPr/>
        </p:nvSpPr>
        <p:spPr>
          <a:xfrm rot="5400000" flipV="1">
            <a:off x="8305800" y="57150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33399" y="5553831"/>
            <a:ext cx="8077200" cy="369332"/>
          </a:xfrm>
          <a:prstGeom prst="rect">
            <a:avLst/>
          </a:prstGeom>
          <a:noFill/>
          <a:ln>
            <a:solidFill>
              <a:schemeClr val="accent1"/>
            </a:solidFill>
          </a:ln>
        </p:spPr>
        <p:txBody>
          <a:bodyPr wrap="square" rtlCol="0">
            <a:spAutoFit/>
          </a:bodyPr>
          <a:lstStyle/>
          <a:p>
            <a:r>
              <a:rPr lang="en-US" dirty="0"/>
              <a:t>Note that here the basis step is </a:t>
            </a:r>
            <a:r>
              <a:rPr lang="en-US" i="1" dirty="0"/>
              <a:t>P</a:t>
            </a:r>
            <a:r>
              <a:rPr lang="en-US" dirty="0"/>
              <a:t>(</a:t>
            </a:r>
            <a:r>
              <a:rPr lang="en-US" dirty="0">
                <a:latin typeface="Cambria Math" pitchFamily="18" charset="0"/>
                <a:ea typeface="Cambria Math" pitchFamily="18" charset="0"/>
              </a:rPr>
              <a:t>4</a:t>
            </a:r>
            <a:r>
              <a:rPr lang="en-US" dirty="0"/>
              <a:t>), since</a:t>
            </a:r>
            <a:r>
              <a:rPr lang="en-US" i="1" dirty="0"/>
              <a:t> P</a:t>
            </a:r>
            <a:r>
              <a:rPr lang="en-US" dirty="0"/>
              <a:t>(</a:t>
            </a:r>
            <a:r>
              <a:rPr lang="en-US" dirty="0">
                <a:latin typeface="Cambria Math" pitchFamily="18" charset="0"/>
                <a:ea typeface="Cambria Math" pitchFamily="18" charset="0"/>
              </a:rPr>
              <a:t>0</a:t>
            </a:r>
            <a:r>
              <a:rPr lang="en-US" dirty="0"/>
              <a:t>), </a:t>
            </a:r>
            <a:r>
              <a:rPr lang="en-US" i="1" dirty="0"/>
              <a:t>P</a:t>
            </a:r>
            <a:r>
              <a:rPr lang="en-US" dirty="0"/>
              <a:t>(</a:t>
            </a:r>
            <a:r>
              <a:rPr lang="en-US" dirty="0">
                <a:latin typeface="Cambria Math" pitchFamily="18" charset="0"/>
                <a:ea typeface="Cambria Math" pitchFamily="18" charset="0"/>
              </a:rPr>
              <a:t>1</a:t>
            </a:r>
            <a:r>
              <a:rPr lang="en-US" dirty="0"/>
              <a:t>),</a:t>
            </a:r>
            <a:r>
              <a:rPr lang="en-US" i="1" dirty="0"/>
              <a:t> P</a:t>
            </a:r>
            <a:r>
              <a:rPr lang="en-US" dirty="0"/>
              <a:t>(</a:t>
            </a:r>
            <a:r>
              <a:rPr lang="en-US" dirty="0">
                <a:latin typeface="Cambria Math" pitchFamily="18" charset="0"/>
                <a:ea typeface="Cambria Math" pitchFamily="18" charset="0"/>
              </a:rPr>
              <a:t>2</a:t>
            </a:r>
            <a:r>
              <a:rPr lang="en-US" dirty="0"/>
              <a:t>),  and </a:t>
            </a:r>
            <a:r>
              <a:rPr lang="en-US" i="1" dirty="0"/>
              <a:t>P</a:t>
            </a:r>
            <a:r>
              <a:rPr lang="en-US" dirty="0"/>
              <a:t>(</a:t>
            </a:r>
            <a:r>
              <a:rPr lang="en-US" dirty="0">
                <a:latin typeface="Cambria Math" pitchFamily="18" charset="0"/>
                <a:ea typeface="Cambria Math" pitchFamily="18" charset="0"/>
              </a:rPr>
              <a:t>3</a:t>
            </a:r>
            <a:r>
              <a:rPr lang="en-US" dirty="0"/>
              <a:t>) are all false.  </a:t>
            </a:r>
          </a:p>
        </p:txBody>
      </p:sp>
      <p:sp>
        <p:nvSpPr>
          <p:cNvPr id="6" name="Rectangle 5">
            <a:extLst>
              <a:ext uri="{FF2B5EF4-FFF2-40B4-BE49-F238E27FC236}">
                <a16:creationId xmlns:a16="http://schemas.microsoft.com/office/drawing/2014/main" id="{8AB9BC4C-923F-EE79-E8CA-7A5D191CC4F0}"/>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879" y="228600"/>
            <a:ext cx="7886700" cy="700089"/>
          </a:xfrm>
        </p:spPr>
        <p:txBody>
          <a:bodyPr/>
          <a:lstStyle/>
          <a:p>
            <a:r>
              <a:rPr lang="en-US" b="1" dirty="0">
                <a:solidFill>
                  <a:srgbClr val="C00000"/>
                </a:solidFill>
                <a:effectLst>
                  <a:outerShdw blurRad="38100" dist="38100" dir="2700000" algn="tl">
                    <a:srgbClr val="000000">
                      <a:alpha val="43137"/>
                    </a:srgbClr>
                  </a:outerShdw>
                </a:effectLst>
              </a:rPr>
              <a:t>Proving Divisibility Results</a:t>
            </a:r>
          </a:p>
        </p:txBody>
      </p:sp>
      <p:sp>
        <p:nvSpPr>
          <p:cNvPr id="3" name="Content Placeholder 2"/>
          <p:cNvSpPr>
            <a:spLocks noGrp="1"/>
          </p:cNvSpPr>
          <p:nvPr>
            <p:ph idx="1"/>
          </p:nvPr>
        </p:nvSpPr>
        <p:spPr>
          <a:xfrm>
            <a:off x="457200" y="928688"/>
            <a:ext cx="8305800" cy="5211959"/>
          </a:xfrm>
        </p:spPr>
        <p:txBody>
          <a:bodyPr>
            <a:normAutofit fontScale="92500"/>
          </a:bodyPr>
          <a:lstStyle/>
          <a:p>
            <a:pPr>
              <a:buNone/>
            </a:pPr>
            <a:r>
              <a:rPr lang="en-US" sz="2800" b="1" dirty="0"/>
              <a:t>   Example</a:t>
            </a:r>
            <a:r>
              <a:rPr lang="en-US" sz="2800" dirty="0"/>
              <a:t>: Use mathematical induction to prove that </a:t>
            </a:r>
            <a:r>
              <a:rPr lang="en-US" sz="2800" i="1" dirty="0">
                <a:ea typeface="Cambria Math" pitchFamily="18" charset="0"/>
              </a:rPr>
              <a:t>n</a:t>
            </a:r>
            <a:r>
              <a:rPr lang="en-US" sz="2800" baseline="30000" dirty="0">
                <a:latin typeface="Cambria Math" pitchFamily="18" charset="0"/>
                <a:ea typeface="Cambria Math" pitchFamily="18" charset="0"/>
              </a:rPr>
              <a:t>3</a:t>
            </a:r>
            <a:r>
              <a:rPr lang="en-US" sz="2800" i="1" baseline="30000" dirty="0"/>
              <a:t> </a:t>
            </a:r>
            <a:r>
              <a:rPr lang="en-US" sz="2800" i="1" dirty="0">
                <a:latin typeface="Cambria Math"/>
                <a:ea typeface="Cambria Math"/>
              </a:rPr>
              <a:t>− </a:t>
            </a:r>
            <a:r>
              <a:rPr lang="en-US" sz="2800" i="1" dirty="0"/>
              <a:t>n </a:t>
            </a:r>
            <a:r>
              <a:rPr lang="en-US" sz="2800" dirty="0"/>
              <a:t>is divisible by </a:t>
            </a:r>
            <a:r>
              <a:rPr lang="en-US" sz="2800" dirty="0">
                <a:latin typeface="Cambria Math" pitchFamily="18" charset="0"/>
                <a:ea typeface="Cambria Math" pitchFamily="18" charset="0"/>
              </a:rPr>
              <a:t>3</a:t>
            </a:r>
            <a:r>
              <a:rPr lang="en-US" sz="2800" i="1" dirty="0"/>
              <a:t>, </a:t>
            </a:r>
            <a:r>
              <a:rPr lang="en-US" sz="2800" dirty="0"/>
              <a:t>for every positive integer </a:t>
            </a:r>
            <a:r>
              <a:rPr lang="en-US" sz="2800" i="1" dirty="0"/>
              <a:t>n</a:t>
            </a:r>
            <a:r>
              <a:rPr lang="en-US" sz="2800" dirty="0"/>
              <a:t>.</a:t>
            </a:r>
          </a:p>
          <a:p>
            <a:pPr>
              <a:buNone/>
            </a:pPr>
            <a:r>
              <a:rPr lang="en-US" sz="2800" b="1" dirty="0"/>
              <a:t>   Solution</a:t>
            </a:r>
            <a:r>
              <a:rPr lang="en-US" sz="2800" dirty="0"/>
              <a:t>: Let </a:t>
            </a:r>
            <a:r>
              <a:rPr lang="en-US" sz="2800" i="1" dirty="0"/>
              <a:t>P</a:t>
            </a:r>
            <a:r>
              <a:rPr lang="en-US" sz="2800" dirty="0"/>
              <a:t>(</a:t>
            </a:r>
            <a:r>
              <a:rPr lang="en-US" sz="2800" i="1" dirty="0"/>
              <a:t>n</a:t>
            </a:r>
            <a:r>
              <a:rPr lang="en-US" sz="2800" dirty="0"/>
              <a:t>) be the proposition that </a:t>
            </a:r>
            <a:r>
              <a:rPr lang="en-US" sz="2800" i="1" dirty="0">
                <a:ea typeface="Cambria Math" pitchFamily="18" charset="0"/>
              </a:rPr>
              <a:t>n</a:t>
            </a:r>
            <a:r>
              <a:rPr lang="en-US" sz="2800" baseline="30000" dirty="0">
                <a:latin typeface="Cambria Math" pitchFamily="18" charset="0"/>
                <a:ea typeface="Cambria Math" pitchFamily="18" charset="0"/>
              </a:rPr>
              <a:t>3</a:t>
            </a:r>
            <a:r>
              <a:rPr lang="en-US" sz="2800" i="1" baseline="30000" dirty="0"/>
              <a:t> </a:t>
            </a:r>
            <a:r>
              <a:rPr lang="en-US" sz="2800" i="1" dirty="0">
                <a:latin typeface="Cambria Math"/>
                <a:ea typeface="Cambria Math"/>
              </a:rPr>
              <a:t>− </a:t>
            </a:r>
            <a:r>
              <a:rPr lang="en-US" sz="2800" i="1" dirty="0"/>
              <a:t>n </a:t>
            </a:r>
            <a:r>
              <a:rPr lang="en-US" sz="2800" dirty="0"/>
              <a:t>is divisible by </a:t>
            </a:r>
            <a:r>
              <a:rPr lang="en-US" sz="2800" dirty="0">
                <a:latin typeface="Cambria Math" pitchFamily="18" charset="0"/>
                <a:ea typeface="Cambria Math" pitchFamily="18" charset="0"/>
              </a:rPr>
              <a:t>3</a:t>
            </a:r>
            <a:r>
              <a:rPr lang="en-US" sz="2800" i="1" dirty="0"/>
              <a:t>.</a:t>
            </a:r>
            <a:r>
              <a:rPr lang="en-US" sz="2800" baseline="30000" dirty="0"/>
              <a:t> </a:t>
            </a:r>
          </a:p>
          <a:p>
            <a:pPr lvl="1"/>
            <a:r>
              <a:rPr lang="en-US" sz="2400" dirty="0"/>
              <a:t>BASIS STEP: </a:t>
            </a:r>
            <a:r>
              <a:rPr lang="en-US" sz="2400" i="1" dirty="0"/>
              <a:t>P</a:t>
            </a:r>
            <a:r>
              <a:rPr lang="en-US" sz="2400" dirty="0"/>
              <a:t>(</a:t>
            </a:r>
            <a:r>
              <a:rPr lang="en-US" sz="2400" dirty="0">
                <a:latin typeface="Cambria Math" pitchFamily="18" charset="0"/>
                <a:ea typeface="Cambria Math" pitchFamily="18" charset="0"/>
              </a:rPr>
              <a:t>1</a:t>
            </a:r>
            <a:r>
              <a:rPr lang="en-US" sz="2400" dirty="0"/>
              <a:t>) is true since </a:t>
            </a:r>
            <a:r>
              <a:rPr lang="en-US" sz="2400" dirty="0">
                <a:latin typeface="Cambria Math" pitchFamily="18" charset="0"/>
                <a:ea typeface="Cambria Math" pitchFamily="18" charset="0"/>
              </a:rPr>
              <a:t>1</a:t>
            </a:r>
            <a:r>
              <a:rPr lang="en-US" sz="2400" baseline="30000" dirty="0">
                <a:latin typeface="Cambria Math" pitchFamily="18" charset="0"/>
                <a:ea typeface="Cambria Math" pitchFamily="18" charset="0"/>
              </a:rPr>
              <a:t>3</a:t>
            </a:r>
            <a:r>
              <a:rPr lang="en-US" sz="2400" i="1" dirty="0"/>
              <a:t> </a:t>
            </a:r>
            <a:r>
              <a:rPr lang="en-US" sz="2400" i="1" dirty="0">
                <a:latin typeface="Cambria Math"/>
                <a:ea typeface="Cambria Math"/>
              </a:rPr>
              <a:t>− </a:t>
            </a:r>
            <a:r>
              <a:rPr lang="en-US" sz="2400" dirty="0">
                <a:latin typeface="Cambria Math" pitchFamily="18" charset="0"/>
                <a:ea typeface="Cambria Math" pitchFamily="18" charset="0"/>
              </a:rPr>
              <a:t>1</a:t>
            </a:r>
            <a:r>
              <a:rPr lang="en-US" sz="2400" i="1" dirty="0">
                <a:latin typeface="Cambria Math"/>
                <a:ea typeface="Cambria Math"/>
              </a:rPr>
              <a:t> </a:t>
            </a:r>
            <a:r>
              <a:rPr lang="en-US" sz="2400" i="1" dirty="0"/>
              <a:t>= </a:t>
            </a:r>
            <a:r>
              <a:rPr lang="en-US" sz="2400" dirty="0">
                <a:latin typeface="Cambria Math" pitchFamily="18" charset="0"/>
                <a:ea typeface="Cambria Math" pitchFamily="18" charset="0"/>
              </a:rPr>
              <a:t>0, which is divisible by 3</a:t>
            </a:r>
            <a:r>
              <a:rPr lang="en-US" sz="2400" i="1" dirty="0"/>
              <a:t>.</a:t>
            </a:r>
          </a:p>
          <a:p>
            <a:pPr lvl="1"/>
            <a:r>
              <a:rPr lang="en-US" sz="2400" dirty="0"/>
              <a:t>INDUCTIVE STEP: Assume </a:t>
            </a:r>
            <a:r>
              <a:rPr lang="en-US" sz="2400" i="1" dirty="0"/>
              <a:t>P</a:t>
            </a:r>
            <a:r>
              <a:rPr lang="en-US" sz="2400" dirty="0"/>
              <a:t>(</a:t>
            </a:r>
            <a:r>
              <a:rPr lang="en-US" sz="2400" i="1" dirty="0"/>
              <a:t>k</a:t>
            </a:r>
            <a:r>
              <a:rPr lang="en-US" sz="2400" dirty="0"/>
              <a:t>) holds, i.e., </a:t>
            </a:r>
            <a:r>
              <a:rPr lang="en-US" sz="2400" i="1" dirty="0">
                <a:ea typeface="Cambria Math" pitchFamily="18" charset="0"/>
              </a:rPr>
              <a:t>k</a:t>
            </a:r>
            <a:r>
              <a:rPr lang="en-US" sz="2400" baseline="30000" dirty="0">
                <a:latin typeface="Cambria Math" pitchFamily="18" charset="0"/>
                <a:ea typeface="Cambria Math" pitchFamily="18" charset="0"/>
              </a:rPr>
              <a:t>3</a:t>
            </a:r>
            <a:r>
              <a:rPr lang="en-US" sz="2400" i="1" baseline="30000" dirty="0"/>
              <a:t> </a:t>
            </a:r>
            <a:r>
              <a:rPr lang="en-US" sz="2400" i="1" dirty="0">
                <a:latin typeface="Cambria Math"/>
                <a:ea typeface="Cambria Math"/>
              </a:rPr>
              <a:t>− </a:t>
            </a:r>
            <a:r>
              <a:rPr lang="en-US" sz="2400" i="1" dirty="0"/>
              <a:t>k </a:t>
            </a:r>
            <a:r>
              <a:rPr lang="en-US" sz="2400" dirty="0"/>
              <a:t>is divisible by </a:t>
            </a:r>
            <a:r>
              <a:rPr lang="en-US" sz="2400" dirty="0">
                <a:latin typeface="Cambria Math" pitchFamily="18" charset="0"/>
                <a:ea typeface="Cambria Math" pitchFamily="18" charset="0"/>
              </a:rPr>
              <a:t>3, for an arbitrary positive integer </a:t>
            </a:r>
            <a:r>
              <a:rPr lang="en-US" sz="2400" i="1" dirty="0">
                <a:ea typeface="Cambria Math" pitchFamily="18" charset="0"/>
              </a:rPr>
              <a:t>k</a:t>
            </a:r>
            <a:r>
              <a:rPr lang="en-US" sz="2400" i="1" dirty="0"/>
              <a:t>.</a:t>
            </a:r>
            <a:r>
              <a:rPr lang="en-US" sz="2400" baseline="30000" dirty="0"/>
              <a:t> </a:t>
            </a:r>
            <a:r>
              <a:rPr lang="en-US" sz="2400" dirty="0"/>
              <a:t>To show that </a:t>
            </a:r>
            <a:r>
              <a:rPr lang="en-US" sz="2400" i="1" dirty="0"/>
              <a:t>P</a:t>
            </a:r>
            <a:r>
              <a:rPr lang="en-US" sz="2400" dirty="0"/>
              <a:t>(</a:t>
            </a:r>
            <a:r>
              <a:rPr lang="en-US" sz="2400" i="1" dirty="0"/>
              <a:t>k + </a:t>
            </a:r>
            <a:r>
              <a:rPr lang="en-US" sz="2400" dirty="0">
                <a:latin typeface="Cambria Math" pitchFamily="18" charset="0"/>
                <a:ea typeface="Cambria Math" pitchFamily="18" charset="0"/>
              </a:rPr>
              <a:t>1</a:t>
            </a:r>
            <a:r>
              <a:rPr lang="en-US" sz="2400" dirty="0"/>
              <a:t>) follows: </a:t>
            </a:r>
          </a:p>
          <a:p>
            <a:pPr lvl="1">
              <a:buNone/>
            </a:pPr>
            <a:r>
              <a:rPr lang="en-US" sz="2400" i="1" dirty="0"/>
              <a:t>                </a:t>
            </a:r>
            <a:r>
              <a:rPr lang="en-US" sz="2400" dirty="0"/>
              <a:t>(</a:t>
            </a:r>
            <a:r>
              <a:rPr lang="en-US" sz="2400" i="1" dirty="0"/>
              <a:t>k + </a:t>
            </a:r>
            <a:r>
              <a:rPr lang="en-US" sz="2400" dirty="0">
                <a:latin typeface="Cambria Math" pitchFamily="18" charset="0"/>
                <a:ea typeface="Cambria Math" pitchFamily="18" charset="0"/>
              </a:rPr>
              <a:t>1</a:t>
            </a:r>
            <a:r>
              <a:rPr lang="en-US" sz="2400" dirty="0"/>
              <a:t>)</a:t>
            </a:r>
            <a:r>
              <a:rPr lang="en-US" sz="2400" baseline="30000" dirty="0">
                <a:latin typeface="Cambria Math" pitchFamily="18" charset="0"/>
                <a:ea typeface="Cambria Math" pitchFamily="18" charset="0"/>
              </a:rPr>
              <a:t>3</a:t>
            </a:r>
            <a:r>
              <a:rPr lang="en-US" sz="2400" i="1" dirty="0"/>
              <a:t> </a:t>
            </a:r>
            <a:r>
              <a:rPr lang="en-US" sz="2400" i="1" dirty="0">
                <a:latin typeface="Cambria Math"/>
                <a:ea typeface="Cambria Math"/>
              </a:rPr>
              <a:t>− </a:t>
            </a:r>
            <a:r>
              <a:rPr lang="en-US" sz="2400" dirty="0"/>
              <a:t>(</a:t>
            </a:r>
            <a:r>
              <a:rPr lang="en-US" sz="2400" i="1" dirty="0"/>
              <a:t>k + </a:t>
            </a:r>
            <a:r>
              <a:rPr lang="en-US" sz="2400" dirty="0">
                <a:latin typeface="Cambria Math" pitchFamily="18" charset="0"/>
                <a:ea typeface="Cambria Math" pitchFamily="18" charset="0"/>
              </a:rPr>
              <a:t>1</a:t>
            </a:r>
            <a:r>
              <a:rPr lang="en-US" sz="2400" dirty="0"/>
              <a:t>)</a:t>
            </a:r>
            <a:r>
              <a:rPr lang="en-US" sz="2400" i="1" dirty="0"/>
              <a:t> = </a:t>
            </a:r>
            <a:r>
              <a:rPr lang="en-US" sz="2400" dirty="0"/>
              <a:t>(</a:t>
            </a:r>
            <a:r>
              <a:rPr lang="en-US" sz="2400" i="1" dirty="0">
                <a:ea typeface="Cambria Math" pitchFamily="18" charset="0"/>
              </a:rPr>
              <a:t>k</a:t>
            </a:r>
            <a:r>
              <a:rPr lang="en-US" sz="2400" baseline="30000" dirty="0">
                <a:latin typeface="Cambria Math" pitchFamily="18" charset="0"/>
                <a:ea typeface="Cambria Math" pitchFamily="18" charset="0"/>
              </a:rPr>
              <a:t>3</a:t>
            </a:r>
            <a:r>
              <a:rPr lang="en-US" sz="2400" i="1" baseline="30000" dirty="0"/>
              <a:t> </a:t>
            </a:r>
            <a:r>
              <a:rPr lang="en-US" sz="2400" i="1" dirty="0"/>
              <a:t>+ </a:t>
            </a:r>
            <a:r>
              <a:rPr lang="en-US" sz="2400" dirty="0">
                <a:latin typeface="Cambria Math" pitchFamily="18" charset="0"/>
                <a:ea typeface="Cambria Math" pitchFamily="18" charset="0"/>
              </a:rPr>
              <a:t>3</a:t>
            </a:r>
            <a:r>
              <a:rPr lang="en-US" sz="2400" i="1" dirty="0">
                <a:ea typeface="Cambria Math" pitchFamily="18" charset="0"/>
              </a:rPr>
              <a:t>k</a:t>
            </a:r>
            <a:r>
              <a:rPr lang="en-US" sz="2400" baseline="30000" dirty="0">
                <a:latin typeface="Cambria Math" pitchFamily="18" charset="0"/>
                <a:ea typeface="Cambria Math" pitchFamily="18" charset="0"/>
              </a:rPr>
              <a:t>2 </a:t>
            </a:r>
            <a:r>
              <a:rPr lang="en-US" sz="2400" i="1" dirty="0"/>
              <a:t>+ </a:t>
            </a:r>
            <a:r>
              <a:rPr lang="en-US" sz="2400" dirty="0">
                <a:latin typeface="Cambria Math" pitchFamily="18" charset="0"/>
                <a:ea typeface="Cambria Math" pitchFamily="18" charset="0"/>
              </a:rPr>
              <a:t>3</a:t>
            </a:r>
            <a:r>
              <a:rPr lang="en-US" sz="2400" i="1" dirty="0">
                <a:ea typeface="Cambria Math" pitchFamily="18" charset="0"/>
              </a:rPr>
              <a:t>k</a:t>
            </a:r>
            <a:r>
              <a:rPr lang="en-US" sz="2400" baseline="30000" dirty="0">
                <a:latin typeface="Cambria Math" pitchFamily="18" charset="0"/>
                <a:ea typeface="Cambria Math" pitchFamily="18" charset="0"/>
              </a:rPr>
              <a:t> </a:t>
            </a:r>
            <a:r>
              <a:rPr lang="en-US" sz="2400" i="1" dirty="0"/>
              <a:t>+ </a:t>
            </a:r>
            <a:r>
              <a:rPr lang="en-US" sz="2400" dirty="0">
                <a:latin typeface="Cambria Math" pitchFamily="18" charset="0"/>
                <a:ea typeface="Cambria Math" pitchFamily="18" charset="0"/>
              </a:rPr>
              <a:t>1) </a:t>
            </a:r>
            <a:r>
              <a:rPr lang="en-US" sz="2400" i="1" dirty="0">
                <a:latin typeface="Cambria Math"/>
                <a:ea typeface="Cambria Math"/>
              </a:rPr>
              <a:t>−</a:t>
            </a:r>
            <a:r>
              <a:rPr lang="en-US" sz="2400" i="1" dirty="0"/>
              <a:t> </a:t>
            </a:r>
            <a:r>
              <a:rPr lang="en-US" sz="2400" dirty="0"/>
              <a:t>(</a:t>
            </a:r>
            <a:r>
              <a:rPr lang="en-US" sz="2400" i="1" dirty="0"/>
              <a:t>k + </a:t>
            </a:r>
            <a:r>
              <a:rPr lang="en-US" sz="2400" dirty="0">
                <a:latin typeface="Cambria Math" pitchFamily="18" charset="0"/>
                <a:ea typeface="Cambria Math" pitchFamily="18" charset="0"/>
              </a:rPr>
              <a:t>1</a:t>
            </a:r>
            <a:r>
              <a:rPr lang="en-US" sz="2400" dirty="0"/>
              <a:t>) </a:t>
            </a:r>
            <a:endParaRPr lang="en-US" sz="2400" i="1" baseline="30000" dirty="0"/>
          </a:p>
          <a:p>
            <a:pPr lvl="1">
              <a:buNone/>
            </a:pPr>
            <a:r>
              <a:rPr lang="en-US" sz="2400" i="1" dirty="0"/>
              <a:t>                                               = </a:t>
            </a:r>
            <a:r>
              <a:rPr lang="en-US" sz="2400" dirty="0"/>
              <a:t>(</a:t>
            </a:r>
            <a:r>
              <a:rPr lang="en-US" sz="2400" i="1" dirty="0">
                <a:ea typeface="Cambria Math" pitchFamily="18" charset="0"/>
              </a:rPr>
              <a:t>k</a:t>
            </a:r>
            <a:r>
              <a:rPr lang="en-US" sz="2400" baseline="30000" dirty="0">
                <a:latin typeface="Cambria Math" pitchFamily="18" charset="0"/>
                <a:ea typeface="Cambria Math" pitchFamily="18" charset="0"/>
              </a:rPr>
              <a:t>3</a:t>
            </a:r>
            <a:r>
              <a:rPr lang="en-US" sz="2400" i="1" dirty="0">
                <a:latin typeface="Cambria Math"/>
                <a:ea typeface="Cambria Math"/>
              </a:rPr>
              <a:t> − </a:t>
            </a:r>
            <a:r>
              <a:rPr lang="en-US" sz="2400" i="1" dirty="0"/>
              <a:t>k</a:t>
            </a:r>
            <a:r>
              <a:rPr lang="en-US" sz="2400" dirty="0"/>
              <a:t>) + </a:t>
            </a:r>
            <a:r>
              <a:rPr lang="en-US" sz="2400" dirty="0">
                <a:latin typeface="Cambria Math" pitchFamily="18" charset="0"/>
                <a:ea typeface="Cambria Math" pitchFamily="18" charset="0"/>
              </a:rPr>
              <a:t>3</a:t>
            </a:r>
            <a:r>
              <a:rPr lang="en-US" sz="2400" dirty="0"/>
              <a:t>(</a:t>
            </a:r>
            <a:r>
              <a:rPr lang="en-US" sz="2400" i="1" dirty="0">
                <a:ea typeface="Cambria Math" pitchFamily="18" charset="0"/>
              </a:rPr>
              <a:t>k</a:t>
            </a:r>
            <a:r>
              <a:rPr lang="en-US" sz="2400" baseline="30000" dirty="0">
                <a:latin typeface="Cambria Math" pitchFamily="18" charset="0"/>
                <a:ea typeface="Cambria Math" pitchFamily="18" charset="0"/>
              </a:rPr>
              <a:t>2 </a:t>
            </a:r>
            <a:r>
              <a:rPr lang="en-US" sz="2400" i="1" dirty="0"/>
              <a:t>+ </a:t>
            </a:r>
            <a:r>
              <a:rPr lang="en-US" sz="2400" i="1" dirty="0">
                <a:ea typeface="Cambria Math" pitchFamily="18" charset="0"/>
              </a:rPr>
              <a:t>k</a:t>
            </a:r>
            <a:r>
              <a:rPr lang="en-US" sz="2400" dirty="0">
                <a:ea typeface="Cambria Math" pitchFamily="18" charset="0"/>
              </a:rPr>
              <a:t>)</a:t>
            </a:r>
            <a:r>
              <a:rPr lang="en-US" sz="2400" dirty="0">
                <a:latin typeface="Cambria Math" pitchFamily="18" charset="0"/>
                <a:ea typeface="Cambria Math" pitchFamily="18" charset="0"/>
              </a:rPr>
              <a:t> </a:t>
            </a:r>
          </a:p>
          <a:p>
            <a:pPr lvl="1">
              <a:buNone/>
            </a:pPr>
            <a:r>
              <a:rPr lang="en-US" sz="2400" dirty="0">
                <a:latin typeface="Cambria Math" pitchFamily="18" charset="0"/>
                <a:ea typeface="Cambria Math" pitchFamily="18" charset="0"/>
              </a:rPr>
              <a:t>    </a:t>
            </a:r>
            <a:r>
              <a:rPr lang="en-US" sz="2400" dirty="0">
                <a:ea typeface="Cambria Math" pitchFamily="18" charset="0"/>
              </a:rPr>
              <a:t>By the inductive hypothesis, the first term </a:t>
            </a:r>
            <a:r>
              <a:rPr lang="en-US" sz="2400" dirty="0"/>
              <a:t>(</a:t>
            </a:r>
            <a:r>
              <a:rPr lang="en-US" sz="2400" i="1" dirty="0">
                <a:ea typeface="Cambria Math" pitchFamily="18" charset="0"/>
              </a:rPr>
              <a:t>k</a:t>
            </a:r>
            <a:r>
              <a:rPr lang="en-US" sz="2400" baseline="30000" dirty="0">
                <a:latin typeface="Cambria Math" pitchFamily="18" charset="0"/>
                <a:ea typeface="Cambria Math" pitchFamily="18" charset="0"/>
              </a:rPr>
              <a:t>3</a:t>
            </a:r>
            <a:r>
              <a:rPr lang="en-US" sz="2400" i="1" dirty="0">
                <a:latin typeface="Cambria Math"/>
                <a:ea typeface="Cambria Math"/>
              </a:rPr>
              <a:t> − </a:t>
            </a:r>
            <a:r>
              <a:rPr lang="en-US" sz="2400" i="1" dirty="0"/>
              <a:t>k</a:t>
            </a:r>
            <a:r>
              <a:rPr lang="en-US" sz="2400" dirty="0"/>
              <a:t>) is divisible by </a:t>
            </a:r>
            <a:r>
              <a:rPr lang="en-US" sz="2400" dirty="0">
                <a:latin typeface="Cambria Math" pitchFamily="18" charset="0"/>
                <a:ea typeface="Cambria Math" pitchFamily="18" charset="0"/>
              </a:rPr>
              <a:t>3</a:t>
            </a:r>
            <a:r>
              <a:rPr lang="en-US" sz="2400" dirty="0"/>
              <a:t> and the second term is divisible by </a:t>
            </a:r>
            <a:r>
              <a:rPr lang="en-US" sz="2400" dirty="0">
                <a:latin typeface="Cambria Math" pitchFamily="18" charset="0"/>
                <a:ea typeface="Cambria Math" pitchFamily="18" charset="0"/>
              </a:rPr>
              <a:t>3</a:t>
            </a:r>
            <a:r>
              <a:rPr lang="en-US" sz="2400" dirty="0"/>
              <a:t> since it is an integer multiplied by </a:t>
            </a:r>
            <a:r>
              <a:rPr lang="en-US" sz="2400" dirty="0">
                <a:latin typeface="Cambria Math" pitchFamily="18" charset="0"/>
                <a:ea typeface="Cambria Math" pitchFamily="18" charset="0"/>
              </a:rPr>
              <a:t>3</a:t>
            </a:r>
            <a:r>
              <a:rPr lang="en-US" sz="2400" dirty="0"/>
              <a:t>. So by part (</a:t>
            </a:r>
            <a:r>
              <a:rPr lang="en-US" sz="2400" dirty="0" err="1"/>
              <a:t>i</a:t>
            </a:r>
            <a:r>
              <a:rPr lang="en-US" sz="2400" dirty="0"/>
              <a:t>) of Theorem </a:t>
            </a:r>
            <a:r>
              <a:rPr lang="en-US" sz="2400" dirty="0">
                <a:latin typeface="Cambria Math" pitchFamily="18" charset="0"/>
                <a:ea typeface="Cambria Math" pitchFamily="18" charset="0"/>
              </a:rPr>
              <a:t>1</a:t>
            </a:r>
            <a:r>
              <a:rPr lang="en-US" sz="2400" dirty="0"/>
              <a:t> in Section </a:t>
            </a:r>
            <a:r>
              <a:rPr lang="en-US" sz="2400" dirty="0">
                <a:latin typeface="Cambria Math" pitchFamily="18" charset="0"/>
                <a:ea typeface="Cambria Math" pitchFamily="18" charset="0"/>
              </a:rPr>
              <a:t>4.1</a:t>
            </a:r>
            <a:r>
              <a:rPr lang="en-US" sz="2400" dirty="0"/>
              <a:t> , (</a:t>
            </a:r>
            <a:r>
              <a:rPr lang="en-US" sz="2400" i="1" dirty="0"/>
              <a:t>k + </a:t>
            </a:r>
            <a:r>
              <a:rPr lang="en-US" sz="2400" dirty="0">
                <a:latin typeface="Cambria Math" pitchFamily="18" charset="0"/>
                <a:ea typeface="Cambria Math" pitchFamily="18" charset="0"/>
              </a:rPr>
              <a:t>1</a:t>
            </a:r>
            <a:r>
              <a:rPr lang="en-US" sz="2400" dirty="0"/>
              <a:t>)</a:t>
            </a:r>
            <a:r>
              <a:rPr lang="en-US" sz="2400" baseline="30000" dirty="0">
                <a:latin typeface="Cambria Math" pitchFamily="18" charset="0"/>
                <a:ea typeface="Cambria Math" pitchFamily="18" charset="0"/>
              </a:rPr>
              <a:t>3</a:t>
            </a:r>
            <a:r>
              <a:rPr lang="en-US" sz="2400" i="1" dirty="0"/>
              <a:t> </a:t>
            </a:r>
            <a:r>
              <a:rPr lang="en-US" sz="2400" i="1" dirty="0">
                <a:latin typeface="Cambria Math"/>
                <a:ea typeface="Cambria Math"/>
              </a:rPr>
              <a:t>− </a:t>
            </a:r>
            <a:r>
              <a:rPr lang="en-US" sz="2400" dirty="0"/>
              <a:t>(</a:t>
            </a:r>
            <a:r>
              <a:rPr lang="en-US" sz="2400" i="1" dirty="0"/>
              <a:t>k + </a:t>
            </a:r>
            <a:r>
              <a:rPr lang="en-US" sz="2400" dirty="0">
                <a:latin typeface="Cambria Math" pitchFamily="18" charset="0"/>
                <a:ea typeface="Cambria Math" pitchFamily="18" charset="0"/>
              </a:rPr>
              <a:t>1</a:t>
            </a:r>
            <a:r>
              <a:rPr lang="en-US" sz="2400" dirty="0"/>
              <a:t>)</a:t>
            </a:r>
            <a:r>
              <a:rPr lang="en-US" sz="2400" dirty="0">
                <a:latin typeface="Cambria Math" pitchFamily="18" charset="0"/>
                <a:ea typeface="Cambria Math" pitchFamily="18" charset="0"/>
              </a:rPr>
              <a:t> </a:t>
            </a:r>
            <a:r>
              <a:rPr lang="en-US" sz="2400" dirty="0"/>
              <a:t> is divisible by </a:t>
            </a:r>
            <a:r>
              <a:rPr lang="en-US" sz="2400" dirty="0">
                <a:latin typeface="Cambria Math" pitchFamily="18" charset="0"/>
                <a:ea typeface="Cambria Math" pitchFamily="18" charset="0"/>
              </a:rPr>
              <a:t>3</a:t>
            </a:r>
            <a:r>
              <a:rPr lang="en-US" sz="2400" dirty="0"/>
              <a:t>. </a:t>
            </a:r>
          </a:p>
          <a:p>
            <a:pPr lvl="1">
              <a:buNone/>
            </a:pPr>
            <a:r>
              <a:rPr lang="en-US" sz="2400" b="1" dirty="0"/>
              <a:t> Therefore, </a:t>
            </a:r>
            <a:r>
              <a:rPr lang="en-US" sz="2400" b="1" i="1" dirty="0">
                <a:ea typeface="Cambria Math" pitchFamily="18" charset="0"/>
              </a:rPr>
              <a:t>n</a:t>
            </a:r>
            <a:r>
              <a:rPr lang="en-US" sz="2400" b="1" baseline="30000" dirty="0">
                <a:latin typeface="Cambria Math" pitchFamily="18" charset="0"/>
                <a:ea typeface="Cambria Math" pitchFamily="18" charset="0"/>
              </a:rPr>
              <a:t>3</a:t>
            </a:r>
            <a:r>
              <a:rPr lang="en-US" sz="2400" b="1" i="1" baseline="30000" dirty="0"/>
              <a:t> </a:t>
            </a:r>
            <a:r>
              <a:rPr lang="en-US" sz="2400" b="1" i="1" dirty="0">
                <a:latin typeface="Cambria Math"/>
                <a:ea typeface="Cambria Math"/>
              </a:rPr>
              <a:t>− </a:t>
            </a:r>
            <a:r>
              <a:rPr lang="en-US" sz="2400" b="1" i="1" dirty="0"/>
              <a:t>n </a:t>
            </a:r>
            <a:r>
              <a:rPr lang="en-US" sz="2400" b="1" dirty="0"/>
              <a:t>is divisible by </a:t>
            </a:r>
            <a:r>
              <a:rPr lang="en-US" sz="2400" b="1" dirty="0">
                <a:latin typeface="Cambria Math" pitchFamily="18" charset="0"/>
                <a:ea typeface="Cambria Math" pitchFamily="18" charset="0"/>
              </a:rPr>
              <a:t>3</a:t>
            </a:r>
            <a:r>
              <a:rPr lang="en-US" sz="2400" b="1" i="1" dirty="0"/>
              <a:t>, </a:t>
            </a:r>
            <a:r>
              <a:rPr lang="en-US" sz="2400" b="1" dirty="0"/>
              <a:t>for every positive integer </a:t>
            </a:r>
            <a:r>
              <a:rPr lang="en-US" sz="2400" b="1" i="1" dirty="0"/>
              <a:t>n</a:t>
            </a:r>
            <a:r>
              <a:rPr lang="en-US" sz="2400" b="1" dirty="0"/>
              <a:t>.</a:t>
            </a:r>
          </a:p>
          <a:p>
            <a:endParaRPr lang="en-US" sz="2800" i="1" dirty="0"/>
          </a:p>
        </p:txBody>
      </p:sp>
      <p:sp>
        <p:nvSpPr>
          <p:cNvPr id="4" name="Isosceles Triangle 3"/>
          <p:cNvSpPr/>
          <p:nvPr/>
        </p:nvSpPr>
        <p:spPr>
          <a:xfrm rot="5400000" flipV="1">
            <a:off x="8610600" y="58674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8C89F6-FEF1-46ED-8628-5875B8DC5B27}"/>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  \frac{k(k + 1) + 2(k + 1)}{2}$$&#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  \frac{(k + 1) (k + 2)}{2}$$&#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 + 2 + \ldots + k + (k + 1)  =  \frac{k(k + 1)}{2} + (k + 1)$$&#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 a_k.$$&#10;&#10;\end{document}"/>
  <p:tag name="IGUANATEXSIZE" val="2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0} a_k = a_0.$$&#10;&#10;\end{document}"/>
  <p:tag name="IGUANATEXSIZE" val="2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sum_{k = 0}^{n + 1} a_k = \left( \sum_{k = 0}^{n}a_k \right) + a_{n + 1}.$$&#10;&#10;\end{document}"/>
  <p:tag name="IGUANATEXSIZE" val="2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a_{m,n} = \left\{ \begin{array}{ll}&#10;        a_{m-1,n} + 1 &amp; \mbox{if}\; n = 0 \; \mbox{and}\; m &gt; 0\\&#10;        a_{m,n-1} + n &amp; \mbox{if}\; n &gt; 0&#10;\end{array}\right. .$$&#10;&#10;&#10;\end{document}"/>
  <p:tag name="IGUANATEXSIZE" val="2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21677</TotalTime>
  <Words>9777</Words>
  <Application>Microsoft Office PowerPoint</Application>
  <PresentationFormat>On-screen Show (4:3)</PresentationFormat>
  <Paragraphs>617</Paragraphs>
  <Slides>66</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4" baseType="lpstr">
      <vt:lpstr>Arial</vt:lpstr>
      <vt:lpstr>Calibri</vt:lpstr>
      <vt:lpstr>Cambria Math</vt:lpstr>
      <vt:lpstr>Calibri Light</vt:lpstr>
      <vt:lpstr>Times New Roman</vt:lpstr>
      <vt:lpstr>Wingdings 2</vt:lpstr>
      <vt:lpstr>Office Theme</vt:lpstr>
      <vt:lpstr>Equation</vt:lpstr>
      <vt:lpstr>PowerPoint Presentation</vt:lpstr>
      <vt:lpstr>PowerPoint Presentation</vt:lpstr>
      <vt:lpstr>PowerPoint Presentation</vt:lpstr>
      <vt:lpstr>Proving a Summation Formula</vt:lpstr>
      <vt:lpstr>Conjecturing and Proving Correct a Summation Formula</vt:lpstr>
      <vt:lpstr>Important Points About Using Mathematical  Induction</vt:lpstr>
      <vt:lpstr>Proving Inequalities</vt:lpstr>
      <vt:lpstr>Proving Inequalities</vt:lpstr>
      <vt:lpstr>Proving Divisibility Results</vt:lpstr>
      <vt:lpstr>Tiling Checkerboards</vt:lpstr>
      <vt:lpstr>PowerPoint Presentation</vt:lpstr>
      <vt:lpstr>An Incorrect “Proof” by Mathematical Induction</vt:lpstr>
      <vt:lpstr>An Incorrect “Proof” by Math. Induction</vt:lpstr>
      <vt:lpstr>Additional Reading Recourses</vt:lpstr>
      <vt:lpstr>                      Guidelines:      Mathematical Induction Proofs</vt:lpstr>
      <vt:lpstr>Strong Induction and Well-Ordering</vt:lpstr>
      <vt:lpstr>Strong Induction</vt:lpstr>
      <vt:lpstr>Strong Induction and   the Infinite Ladder</vt:lpstr>
      <vt:lpstr>Proof using Strong Induction</vt:lpstr>
      <vt:lpstr>Which Form of Induction Should Be Used?</vt:lpstr>
      <vt:lpstr>Proof using Strong Induction</vt:lpstr>
      <vt:lpstr>Proof of the Same Example using Mathematical Induction</vt:lpstr>
      <vt:lpstr>PowerPoint Presentation</vt:lpstr>
      <vt:lpstr>Fundamental Theorem of Arithmetic</vt:lpstr>
      <vt:lpstr>Well-Ordering Property</vt:lpstr>
      <vt:lpstr>Well-Ordering Property</vt:lpstr>
      <vt:lpstr>PowerPoint Presentation</vt:lpstr>
      <vt:lpstr>Recursively Defined Functions</vt:lpstr>
      <vt:lpstr>Recursively Defined Functions</vt:lpstr>
      <vt:lpstr>Recursively Defined Functions</vt:lpstr>
      <vt:lpstr>Fibonacci Numbers</vt:lpstr>
      <vt:lpstr>Recursively Defined Sets and Structures</vt:lpstr>
      <vt:lpstr>Recursively Defined Sets and Structures</vt:lpstr>
      <vt:lpstr>Strings</vt:lpstr>
      <vt:lpstr>String Concatenation</vt:lpstr>
      <vt:lpstr>Length of a String</vt:lpstr>
      <vt:lpstr>Balanced Parentheses</vt:lpstr>
      <vt:lpstr>Well-Formed Formulae in Propositional Logic</vt:lpstr>
      <vt:lpstr>Rooted Trees</vt:lpstr>
      <vt:lpstr>Extended Binary Trees</vt:lpstr>
      <vt:lpstr>Full Binary Trees</vt:lpstr>
      <vt:lpstr>Structural Induction</vt:lpstr>
      <vt:lpstr>Induction and Recursively Defined Sets</vt:lpstr>
      <vt:lpstr>Full Binary Trees</vt:lpstr>
      <vt:lpstr>Structural Induction and Binary Trees</vt:lpstr>
      <vt:lpstr>Generalized Induction</vt:lpstr>
      <vt:lpstr>Generalized Induction</vt:lpstr>
      <vt:lpstr>PowerPoint Presentation</vt:lpstr>
      <vt:lpstr>PowerPoint Presentation</vt:lpstr>
      <vt:lpstr>PowerPoint Presentation</vt:lpstr>
      <vt:lpstr>PowerPoint Presentation</vt:lpstr>
      <vt:lpstr>Recursive Binary Search Algorithm</vt:lpstr>
      <vt:lpstr>Recursion and Iteration</vt:lpstr>
      <vt:lpstr>PowerPoint Presentation</vt:lpstr>
      <vt:lpstr>PowerPoint Presentation</vt:lpstr>
      <vt:lpstr>Merge Sort</vt:lpstr>
      <vt:lpstr>Merge Sort</vt:lpstr>
      <vt:lpstr>Recursive Merge Sort</vt:lpstr>
      <vt:lpstr>Recursive Merge Sort</vt:lpstr>
      <vt:lpstr>PowerPoint Presentation</vt:lpstr>
      <vt:lpstr>5.5 Program Correctness</vt:lpstr>
      <vt:lpstr>5.5 Program Correctness</vt:lpstr>
      <vt:lpstr>Rules of Inference</vt:lpstr>
      <vt:lpstr>5.5 Program Correctness</vt:lpstr>
      <vt:lpstr>5.5 Program Correctness</vt:lpstr>
      <vt:lpstr>Loop Invariants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Induction and recursion</dc:title>
  <dc:creator>Richard Scherl</dc:creator>
  <cp:lastModifiedBy>Dell</cp:lastModifiedBy>
  <cp:revision>1040</cp:revision>
  <dcterms:created xsi:type="dcterms:W3CDTF">2011-03-27T19:21:35Z</dcterms:created>
  <dcterms:modified xsi:type="dcterms:W3CDTF">2023-04-05T13:28:56Z</dcterms:modified>
</cp:coreProperties>
</file>